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3" r:id="rId4"/>
    <p:sldId id="260" r:id="rId5"/>
    <p:sldId id="259" r:id="rId6"/>
    <p:sldId id="268" r:id="rId7"/>
    <p:sldId id="258" r:id="rId8"/>
    <p:sldId id="261" r:id="rId9"/>
    <p:sldId id="269" r:id="rId10"/>
    <p:sldId id="270" r:id="rId11"/>
    <p:sldId id="262" r:id="rId12"/>
    <p:sldId id="271" r:id="rId13"/>
    <p:sldId id="264" r:id="rId14"/>
    <p:sldId id="272" r:id="rId15"/>
    <p:sldId id="265" r:id="rId16"/>
    <p:sldId id="266" r:id="rId17"/>
    <p:sldId id="263"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BF35E-8F78-45D8-9EF6-9090C7B4D64A}" v="4101" dt="2018-05-16T21:21:31.47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6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B Söderman" userId="e6263a92-e5b1-4c78-8af9-bbb47dea1b98" providerId="ADAL" clId="{898BF35E-8F78-45D8-9EF6-9090C7B4D64A}"/>
    <pc:docChg chg="undo custSel addSld delSld modSld sldOrd">
      <pc:chgData name="Markus B Söderman" userId="e6263a92-e5b1-4c78-8af9-bbb47dea1b98" providerId="ADAL" clId="{898BF35E-8F78-45D8-9EF6-9090C7B4D64A}" dt="2018-05-16T21:21:31.471" v="4098"/>
      <pc:docMkLst>
        <pc:docMk/>
      </pc:docMkLst>
      <pc:sldChg chg="addSp modSp ord modNotesTx">
        <pc:chgData name="Markus B Söderman" userId="e6263a92-e5b1-4c78-8af9-bbb47dea1b98" providerId="ADAL" clId="{898BF35E-8F78-45D8-9EF6-9090C7B4D64A}" dt="2018-05-16T19:48:47.138" v="4096" actId="20577"/>
        <pc:sldMkLst>
          <pc:docMk/>
          <pc:sldMk cId="109857222" sldId="256"/>
        </pc:sldMkLst>
        <pc:spChg chg="mod">
          <ac:chgData name="Markus B Söderman" userId="e6263a92-e5b1-4c78-8af9-bbb47dea1b98" providerId="ADAL" clId="{898BF35E-8F78-45D8-9EF6-9090C7B4D64A}" dt="2018-05-12T07:53:10.893" v="29" actId="20577"/>
          <ac:spMkLst>
            <pc:docMk/>
            <pc:sldMk cId="109857222" sldId="256"/>
            <ac:spMk id="2" creationId="{00000000-0000-0000-0000-000000000000}"/>
          </ac:spMkLst>
        </pc:spChg>
        <pc:spChg chg="mod">
          <ac:chgData name="Markus B Söderman" userId="e6263a92-e5b1-4c78-8af9-bbb47dea1b98" providerId="ADAL" clId="{898BF35E-8F78-45D8-9EF6-9090C7B4D64A}" dt="2018-05-13T19:25:59.438" v="3579" actId="20577"/>
          <ac:spMkLst>
            <pc:docMk/>
            <pc:sldMk cId="109857222" sldId="256"/>
            <ac:spMk id="3" creationId="{00000000-0000-0000-0000-000000000000}"/>
          </ac:spMkLst>
        </pc:spChg>
        <pc:picChg chg="add mod">
          <ac:chgData name="Markus B Söderman" userId="e6263a92-e5b1-4c78-8af9-bbb47dea1b98" providerId="ADAL" clId="{898BF35E-8F78-45D8-9EF6-9090C7B4D64A}" dt="2018-05-12T07:51:53.498" v="4" actId="1076"/>
          <ac:picMkLst>
            <pc:docMk/>
            <pc:sldMk cId="109857222" sldId="256"/>
            <ac:picMk id="1026" creationId="{CC532833-8C12-4475-A5C7-4BE06976D29A}"/>
          </ac:picMkLst>
        </pc:picChg>
      </pc:sldChg>
      <pc:sldChg chg="modSp add ord">
        <pc:chgData name="Markus B Söderman" userId="e6263a92-e5b1-4c78-8af9-bbb47dea1b98" providerId="ADAL" clId="{898BF35E-8F78-45D8-9EF6-9090C7B4D64A}" dt="2018-05-12T19:17:12.842" v="1296" actId="20577"/>
        <pc:sldMkLst>
          <pc:docMk/>
          <pc:sldMk cId="3302791307" sldId="257"/>
        </pc:sldMkLst>
        <pc:spChg chg="mod">
          <ac:chgData name="Markus B Söderman" userId="e6263a92-e5b1-4c78-8af9-bbb47dea1b98" providerId="ADAL" clId="{898BF35E-8F78-45D8-9EF6-9090C7B4D64A}" dt="2018-05-12T19:16:55.444" v="1257" actId="20577"/>
          <ac:spMkLst>
            <pc:docMk/>
            <pc:sldMk cId="3302791307" sldId="257"/>
            <ac:spMk id="2" creationId="{00000000-0000-0000-0000-000000000000}"/>
          </ac:spMkLst>
        </pc:spChg>
        <pc:spChg chg="mod">
          <ac:chgData name="Markus B Söderman" userId="e6263a92-e5b1-4c78-8af9-bbb47dea1b98" providerId="ADAL" clId="{898BF35E-8F78-45D8-9EF6-9090C7B4D64A}" dt="2018-05-12T19:17:12.842" v="1296" actId="20577"/>
          <ac:spMkLst>
            <pc:docMk/>
            <pc:sldMk cId="3302791307" sldId="257"/>
            <ac:spMk id="3" creationId="{00000000-0000-0000-0000-000000000000}"/>
          </ac:spMkLst>
        </pc:spChg>
      </pc:sldChg>
      <pc:sldChg chg="modSp add">
        <pc:chgData name="Markus B Söderman" userId="e6263a92-e5b1-4c78-8af9-bbb47dea1b98" providerId="ADAL" clId="{898BF35E-8F78-45D8-9EF6-9090C7B4D64A}" dt="2018-05-12T09:24:05.248" v="926" actId="5793"/>
        <pc:sldMkLst>
          <pc:docMk/>
          <pc:sldMk cId="2889901819" sldId="258"/>
        </pc:sldMkLst>
        <pc:spChg chg="mod">
          <ac:chgData name="Markus B Söderman" userId="e6263a92-e5b1-4c78-8af9-bbb47dea1b98" providerId="ADAL" clId="{898BF35E-8F78-45D8-9EF6-9090C7B4D64A}" dt="2018-05-12T09:18:16.462" v="704" actId="20577"/>
          <ac:spMkLst>
            <pc:docMk/>
            <pc:sldMk cId="2889901819" sldId="258"/>
            <ac:spMk id="2" creationId="{00000000-0000-0000-0000-000000000000}"/>
          </ac:spMkLst>
        </pc:spChg>
        <pc:spChg chg="mod">
          <ac:chgData name="Markus B Söderman" userId="e6263a92-e5b1-4c78-8af9-bbb47dea1b98" providerId="ADAL" clId="{898BF35E-8F78-45D8-9EF6-9090C7B4D64A}" dt="2018-05-12T09:24:05.248" v="926" actId="5793"/>
          <ac:spMkLst>
            <pc:docMk/>
            <pc:sldMk cId="2889901819" sldId="258"/>
            <ac:spMk id="3" creationId="{00000000-0000-0000-0000-000000000000}"/>
          </ac:spMkLst>
        </pc:spChg>
      </pc:sldChg>
      <pc:sldChg chg="addSp delSp modSp add mod setBg setClrOvrMap">
        <pc:chgData name="Markus B Söderman" userId="e6263a92-e5b1-4c78-8af9-bbb47dea1b98" providerId="ADAL" clId="{898BF35E-8F78-45D8-9EF6-9090C7B4D64A}" dt="2018-05-12T09:28:34.114" v="929" actId="790"/>
        <pc:sldMkLst>
          <pc:docMk/>
          <pc:sldMk cId="191874155" sldId="259"/>
        </pc:sldMkLst>
        <pc:spChg chg="del">
          <ac:chgData name="Markus B Söderman" userId="e6263a92-e5b1-4c78-8af9-bbb47dea1b98" providerId="ADAL" clId="{898BF35E-8F78-45D8-9EF6-9090C7B4D64A}" dt="2018-05-12T08:39:24.985" v="170" actId="478"/>
          <ac:spMkLst>
            <pc:docMk/>
            <pc:sldMk cId="191874155" sldId="259"/>
            <ac:spMk id="2" creationId="{00000000-0000-0000-0000-000000000000}"/>
          </ac:spMkLst>
        </pc:spChg>
        <pc:spChg chg="del mod ord">
          <ac:chgData name="Markus B Söderman" userId="e6263a92-e5b1-4c78-8af9-bbb47dea1b98" providerId="ADAL" clId="{898BF35E-8F78-45D8-9EF6-9090C7B4D64A}" dt="2018-05-12T08:39:37.526" v="174" actId="478"/>
          <ac:spMkLst>
            <pc:docMk/>
            <pc:sldMk cId="191874155" sldId="259"/>
            <ac:spMk id="3" creationId="{00000000-0000-0000-0000-000000000000}"/>
          </ac:spMkLst>
        </pc:spChg>
        <pc:spChg chg="add del mod ord">
          <ac:chgData name="Markus B Söderman" userId="e6263a92-e5b1-4c78-8af9-bbb47dea1b98" providerId="ADAL" clId="{898BF35E-8F78-45D8-9EF6-9090C7B4D64A}" dt="2018-05-12T08:39:40.576" v="175" actId="478"/>
          <ac:spMkLst>
            <pc:docMk/>
            <pc:sldMk cId="191874155" sldId="259"/>
            <ac:spMk id="5" creationId="{85205AE4-54EE-4F83-96D3-D87B353883A2}"/>
          </ac:spMkLst>
        </pc:spChg>
        <pc:spChg chg="add mod">
          <ac:chgData name="Markus B Söderman" userId="e6263a92-e5b1-4c78-8af9-bbb47dea1b98" providerId="ADAL" clId="{898BF35E-8F78-45D8-9EF6-9090C7B4D64A}" dt="2018-05-12T09:13:50.840" v="478" actId="1076"/>
          <ac:spMkLst>
            <pc:docMk/>
            <pc:sldMk cId="191874155" sldId="259"/>
            <ac:spMk id="6" creationId="{55395645-BAF9-4AFB-B925-743EB54E03B6}"/>
          </ac:spMkLst>
        </pc:spChg>
        <pc:spChg chg="add mod">
          <ac:chgData name="Markus B Söderman" userId="e6263a92-e5b1-4c78-8af9-bbb47dea1b98" providerId="ADAL" clId="{898BF35E-8F78-45D8-9EF6-9090C7B4D64A}" dt="2018-05-12T08:43:22.220" v="220" actId="1076"/>
          <ac:spMkLst>
            <pc:docMk/>
            <pc:sldMk cId="191874155" sldId="259"/>
            <ac:spMk id="8" creationId="{51704F88-7957-484A-9723-0150F84A89FF}"/>
          </ac:spMkLst>
        </pc:spChg>
        <pc:spChg chg="add mod">
          <ac:chgData name="Markus B Söderman" userId="e6263a92-e5b1-4c78-8af9-bbb47dea1b98" providerId="ADAL" clId="{898BF35E-8F78-45D8-9EF6-9090C7B4D64A}" dt="2018-05-12T08:47:07.164" v="353" actId="14100"/>
          <ac:spMkLst>
            <pc:docMk/>
            <pc:sldMk cId="191874155" sldId="259"/>
            <ac:spMk id="9" creationId="{D2AD2D78-090C-40E3-8F2B-BF196BEF9F7A}"/>
          </ac:spMkLst>
        </pc:spChg>
        <pc:spChg chg="add mod">
          <ac:chgData name="Markus B Söderman" userId="e6263a92-e5b1-4c78-8af9-bbb47dea1b98" providerId="ADAL" clId="{898BF35E-8F78-45D8-9EF6-9090C7B4D64A}" dt="2018-05-12T08:47:40.274" v="356" actId="11529"/>
          <ac:spMkLst>
            <pc:docMk/>
            <pc:sldMk cId="191874155" sldId="259"/>
            <ac:spMk id="12" creationId="{C5615C29-E1A8-4B17-AC60-A6DB2092B22C}"/>
          </ac:spMkLst>
        </pc:spChg>
        <pc:spChg chg="add mod">
          <ac:chgData name="Markus B Söderman" userId="e6263a92-e5b1-4c78-8af9-bbb47dea1b98" providerId="ADAL" clId="{898BF35E-8F78-45D8-9EF6-9090C7B4D64A}" dt="2018-05-12T09:11:20.060" v="392" actId="404"/>
          <ac:spMkLst>
            <pc:docMk/>
            <pc:sldMk cId="191874155" sldId="259"/>
            <ac:spMk id="13" creationId="{F8A052B7-2F88-4140-857B-A77265719854}"/>
          </ac:spMkLst>
        </pc:spChg>
        <pc:spChg chg="add mod">
          <ac:chgData name="Markus B Söderman" userId="e6263a92-e5b1-4c78-8af9-bbb47dea1b98" providerId="ADAL" clId="{898BF35E-8F78-45D8-9EF6-9090C7B4D64A}" dt="2018-05-12T09:28:34.114" v="929" actId="790"/>
          <ac:spMkLst>
            <pc:docMk/>
            <pc:sldMk cId="191874155" sldId="259"/>
            <ac:spMk id="14" creationId="{9CB52723-B240-4BC3-BD53-39FC4919D2A0}"/>
          </ac:spMkLst>
        </pc:spChg>
        <pc:spChg chg="add mod">
          <ac:chgData name="Markus B Söderman" userId="e6263a92-e5b1-4c78-8af9-bbb47dea1b98" providerId="ADAL" clId="{898BF35E-8F78-45D8-9EF6-9090C7B4D64A}" dt="2018-05-12T08:47:52.419" v="359" actId="207"/>
          <ac:spMkLst>
            <pc:docMk/>
            <pc:sldMk cId="191874155" sldId="259"/>
            <ac:spMk id="17" creationId="{060F3ACD-BD43-465C-A76F-DAE3ABFA08F3}"/>
          </ac:spMkLst>
        </pc:spChg>
        <pc:spChg chg="add del">
          <ac:chgData name="Markus B Söderman" userId="e6263a92-e5b1-4c78-8af9-bbb47dea1b98" providerId="ADAL" clId="{898BF35E-8F78-45D8-9EF6-9090C7B4D64A}" dt="2018-05-12T08:39:30.441" v="173" actId="26606"/>
          <ac:spMkLst>
            <pc:docMk/>
            <pc:sldMk cId="191874155" sldId="259"/>
            <ac:spMk id="71" creationId="{4A5AE8CC-06FD-417B-B86E-4D1D06AA7134}"/>
          </ac:spMkLst>
        </pc:spChg>
        <pc:spChg chg="add del">
          <ac:chgData name="Markus B Söderman" userId="e6263a92-e5b1-4c78-8af9-bbb47dea1b98" providerId="ADAL" clId="{898BF35E-8F78-45D8-9EF6-9090C7B4D64A}" dt="2018-05-12T08:39:30.441" v="173" actId="26606"/>
          <ac:spMkLst>
            <pc:docMk/>
            <pc:sldMk cId="191874155" sldId="259"/>
            <ac:spMk id="73" creationId="{F6429F11-64E2-4420-9B0C-F3F81BF0D15B}"/>
          </ac:spMkLst>
        </pc:spChg>
        <pc:spChg chg="add del">
          <ac:chgData name="Markus B Söderman" userId="e6263a92-e5b1-4c78-8af9-bbb47dea1b98" providerId="ADAL" clId="{898BF35E-8F78-45D8-9EF6-9090C7B4D64A}" dt="2018-05-12T08:39:30.441" v="173" actId="26606"/>
          <ac:spMkLst>
            <pc:docMk/>
            <pc:sldMk cId="191874155" sldId="259"/>
            <ac:spMk id="75" creationId="{62785A07-F203-435E-8E76-BB97680C2FCA}"/>
          </ac:spMkLst>
        </pc:spChg>
        <pc:picChg chg="add mod">
          <ac:chgData name="Markus B Söderman" userId="e6263a92-e5b1-4c78-8af9-bbb47dea1b98" providerId="ADAL" clId="{898BF35E-8F78-45D8-9EF6-9090C7B4D64A}" dt="2018-05-12T08:42:42.042" v="212" actId="1076"/>
          <ac:picMkLst>
            <pc:docMk/>
            <pc:sldMk cId="191874155" sldId="259"/>
            <ac:picMk id="7" creationId="{9BAD42FB-162B-453F-AF74-818002C1A6DE}"/>
          </ac:picMkLst>
        </pc:picChg>
        <pc:picChg chg="mod">
          <ac:chgData name="Markus B Söderman" userId="e6263a92-e5b1-4c78-8af9-bbb47dea1b98" providerId="ADAL" clId="{898BF35E-8F78-45D8-9EF6-9090C7B4D64A}" dt="2018-05-12T08:39:30.441" v="173" actId="26606"/>
          <ac:picMkLst>
            <pc:docMk/>
            <pc:sldMk cId="191874155" sldId="259"/>
            <ac:picMk id="1026" creationId="{CC532833-8C12-4475-A5C7-4BE06976D29A}"/>
          </ac:picMkLst>
        </pc:picChg>
        <pc:cxnChg chg="add del mod">
          <ac:chgData name="Markus B Söderman" userId="e6263a92-e5b1-4c78-8af9-bbb47dea1b98" providerId="ADAL" clId="{898BF35E-8F78-45D8-9EF6-9090C7B4D64A}" dt="2018-05-12T08:47:26.784" v="355" actId="11529"/>
          <ac:cxnSpMkLst>
            <pc:docMk/>
            <pc:sldMk cId="191874155" sldId="259"/>
            <ac:cxnSpMk id="11" creationId="{9AA29F93-930D-449F-8066-DB00C8B52A7E}"/>
          </ac:cxnSpMkLst>
        </pc:cxnChg>
      </pc:sldChg>
      <pc:sldChg chg="addSp modSp add modAnim">
        <pc:chgData name="Markus B Söderman" userId="e6263a92-e5b1-4c78-8af9-bbb47dea1b98" providerId="ADAL" clId="{898BF35E-8F78-45D8-9EF6-9090C7B4D64A}" dt="2018-05-13T21:06:29.445" v="4054" actId="20577"/>
        <pc:sldMkLst>
          <pc:docMk/>
          <pc:sldMk cId="3013105150" sldId="260"/>
        </pc:sldMkLst>
        <pc:spChg chg="mod">
          <ac:chgData name="Markus B Söderman" userId="e6263a92-e5b1-4c78-8af9-bbb47dea1b98" providerId="ADAL" clId="{898BF35E-8F78-45D8-9EF6-9090C7B4D64A}" dt="2018-05-12T08:33:52.070" v="93" actId="1076"/>
          <ac:spMkLst>
            <pc:docMk/>
            <pc:sldMk cId="3013105150" sldId="260"/>
            <ac:spMk id="2" creationId="{00000000-0000-0000-0000-000000000000}"/>
          </ac:spMkLst>
        </pc:spChg>
        <pc:spChg chg="mod">
          <ac:chgData name="Markus B Söderman" userId="e6263a92-e5b1-4c78-8af9-bbb47dea1b98" providerId="ADAL" clId="{898BF35E-8F78-45D8-9EF6-9090C7B4D64A}" dt="2018-05-13T21:06:29.445" v="4054" actId="20577"/>
          <ac:spMkLst>
            <pc:docMk/>
            <pc:sldMk cId="3013105150" sldId="260"/>
            <ac:spMk id="3" creationId="{00000000-0000-0000-0000-000000000000}"/>
          </ac:spMkLst>
        </pc:spChg>
        <pc:spChg chg="add mod">
          <ac:chgData name="Markus B Söderman" userId="e6263a92-e5b1-4c78-8af9-bbb47dea1b98" providerId="ADAL" clId="{898BF35E-8F78-45D8-9EF6-9090C7B4D64A}" dt="2018-05-13T20:49:21.275" v="3883" actId="1076"/>
          <ac:spMkLst>
            <pc:docMk/>
            <pc:sldMk cId="3013105150" sldId="260"/>
            <ac:spMk id="4" creationId="{6228149F-5EFD-428B-B42F-6DDFCD5C4ABB}"/>
          </ac:spMkLst>
        </pc:spChg>
      </pc:sldChg>
      <pc:sldChg chg="modSp add">
        <pc:chgData name="Markus B Söderman" userId="e6263a92-e5b1-4c78-8af9-bbb47dea1b98" providerId="ADAL" clId="{898BF35E-8F78-45D8-9EF6-9090C7B4D64A}" dt="2018-05-13T19:26:46.851" v="3583" actId="20577"/>
        <pc:sldMkLst>
          <pc:docMk/>
          <pc:sldMk cId="1370078368" sldId="261"/>
        </pc:sldMkLst>
        <pc:spChg chg="mod">
          <ac:chgData name="Markus B Söderman" userId="e6263a92-e5b1-4c78-8af9-bbb47dea1b98" providerId="ADAL" clId="{898BF35E-8F78-45D8-9EF6-9090C7B4D64A}" dt="2018-05-12T09:29:07.044" v="937" actId="1076"/>
          <ac:spMkLst>
            <pc:docMk/>
            <pc:sldMk cId="1370078368" sldId="261"/>
            <ac:spMk id="2" creationId="{00000000-0000-0000-0000-000000000000}"/>
          </ac:spMkLst>
        </pc:spChg>
        <pc:spChg chg="mod">
          <ac:chgData name="Markus B Söderman" userId="e6263a92-e5b1-4c78-8af9-bbb47dea1b98" providerId="ADAL" clId="{898BF35E-8F78-45D8-9EF6-9090C7B4D64A}" dt="2018-05-13T19:26:46.851" v="3583" actId="20577"/>
          <ac:spMkLst>
            <pc:docMk/>
            <pc:sldMk cId="1370078368" sldId="261"/>
            <ac:spMk id="3" creationId="{00000000-0000-0000-0000-000000000000}"/>
          </ac:spMkLst>
        </pc:spChg>
      </pc:sldChg>
      <pc:sldChg chg="addSp delSp modSp add ord delAnim modAnim">
        <pc:chgData name="Markus B Söderman" userId="e6263a92-e5b1-4c78-8af9-bbb47dea1b98" providerId="ADAL" clId="{898BF35E-8F78-45D8-9EF6-9090C7B4D64A}" dt="2018-05-16T21:21:31.471" v="4098"/>
        <pc:sldMkLst>
          <pc:docMk/>
          <pc:sldMk cId="2436303667" sldId="262"/>
        </pc:sldMkLst>
        <pc:spChg chg="add mod">
          <ac:chgData name="Markus B Söderman" userId="e6263a92-e5b1-4c78-8af9-bbb47dea1b98" providerId="ADAL" clId="{898BF35E-8F78-45D8-9EF6-9090C7B4D64A}" dt="2018-05-12T10:39:47.666" v="1098" actId="1076"/>
          <ac:spMkLst>
            <pc:docMk/>
            <pc:sldMk cId="2436303667" sldId="262"/>
            <ac:spMk id="2" creationId="{98F1503E-8800-4A6D-9C81-13611C7DEC1E}"/>
          </ac:spMkLst>
        </pc:spChg>
        <pc:spChg chg="del">
          <ac:chgData name="Markus B Söderman" userId="e6263a92-e5b1-4c78-8af9-bbb47dea1b98" providerId="ADAL" clId="{898BF35E-8F78-45D8-9EF6-9090C7B4D64A}" dt="2018-05-12T09:41:43.494" v="1055" actId="478"/>
          <ac:spMkLst>
            <pc:docMk/>
            <pc:sldMk cId="2436303667" sldId="262"/>
            <ac:spMk id="2" creationId="{00000000-0000-0000-0000-000000000000}"/>
          </ac:spMkLst>
        </pc:spChg>
        <pc:spChg chg="del">
          <ac:chgData name="Markus B Söderman" userId="e6263a92-e5b1-4c78-8af9-bbb47dea1b98" providerId="ADAL" clId="{898BF35E-8F78-45D8-9EF6-9090C7B4D64A}" dt="2018-05-12T09:38:08.398" v="1052" actId="478"/>
          <ac:spMkLst>
            <pc:docMk/>
            <pc:sldMk cId="2436303667" sldId="262"/>
            <ac:spMk id="3" creationId="{00000000-0000-0000-0000-000000000000}"/>
          </ac:spMkLst>
        </pc:spChg>
        <pc:spChg chg="add del mod">
          <ac:chgData name="Markus B Söderman" userId="e6263a92-e5b1-4c78-8af9-bbb47dea1b98" providerId="ADAL" clId="{898BF35E-8F78-45D8-9EF6-9090C7B4D64A}" dt="2018-05-12T09:42:15.082" v="1057" actId="478"/>
          <ac:spMkLst>
            <pc:docMk/>
            <pc:sldMk cId="2436303667" sldId="262"/>
            <ac:spMk id="6" creationId="{05B104B0-2F19-40E8-A203-5AB07D5EBA90}"/>
          </ac:spMkLst>
        </pc:spChg>
        <pc:picChg chg="add del mod">
          <ac:chgData name="Markus B Söderman" userId="e6263a92-e5b1-4c78-8af9-bbb47dea1b98" providerId="ADAL" clId="{898BF35E-8F78-45D8-9EF6-9090C7B4D64A}" dt="2018-05-12T09:41:40.138" v="1054" actId="478"/>
          <ac:picMkLst>
            <pc:docMk/>
            <pc:sldMk cId="2436303667" sldId="262"/>
            <ac:picMk id="4" creationId="{DA1744AA-D3CB-41C0-AFA7-4A3800AEF94A}"/>
          </ac:picMkLst>
        </pc:picChg>
        <pc:picChg chg="add mod">
          <ac:chgData name="Markus B Söderman" userId="e6263a92-e5b1-4c78-8af9-bbb47dea1b98" providerId="ADAL" clId="{898BF35E-8F78-45D8-9EF6-9090C7B4D64A}" dt="2018-05-12T09:42:32.921" v="1059" actId="1076"/>
          <ac:picMkLst>
            <pc:docMk/>
            <pc:sldMk cId="2436303667" sldId="262"/>
            <ac:picMk id="7" creationId="{1999D0DA-9233-4408-A270-A75B9BA8B78F}"/>
          </ac:picMkLst>
        </pc:picChg>
      </pc:sldChg>
      <pc:sldChg chg="modSp add ord">
        <pc:chgData name="Markus B Söderman" userId="e6263a92-e5b1-4c78-8af9-bbb47dea1b98" providerId="ADAL" clId="{898BF35E-8F78-45D8-9EF6-9090C7B4D64A}" dt="2018-05-13T20:42:55.715" v="3839" actId="20577"/>
        <pc:sldMkLst>
          <pc:docMk/>
          <pc:sldMk cId="1205659549" sldId="263"/>
        </pc:sldMkLst>
        <pc:spChg chg="mod">
          <ac:chgData name="Markus B Söderman" userId="e6263a92-e5b1-4c78-8af9-bbb47dea1b98" providerId="ADAL" clId="{898BF35E-8F78-45D8-9EF6-9090C7B4D64A}" dt="2018-05-12T09:14:50.496" v="492" actId="1076"/>
          <ac:spMkLst>
            <pc:docMk/>
            <pc:sldMk cId="1205659549" sldId="263"/>
            <ac:spMk id="2" creationId="{00000000-0000-0000-0000-000000000000}"/>
          </ac:spMkLst>
        </pc:spChg>
        <pc:spChg chg="mod">
          <ac:chgData name="Markus B Söderman" userId="e6263a92-e5b1-4c78-8af9-bbb47dea1b98" providerId="ADAL" clId="{898BF35E-8F78-45D8-9EF6-9090C7B4D64A}" dt="2018-05-13T20:42:55.715" v="3839" actId="20577"/>
          <ac:spMkLst>
            <pc:docMk/>
            <pc:sldMk cId="1205659549" sldId="263"/>
            <ac:spMk id="3" creationId="{00000000-0000-0000-0000-000000000000}"/>
          </ac:spMkLst>
        </pc:spChg>
      </pc:sldChg>
      <pc:sldChg chg="addSp delSp modSp add ord">
        <pc:chgData name="Markus B Söderman" userId="e6263a92-e5b1-4c78-8af9-bbb47dea1b98" providerId="ADAL" clId="{898BF35E-8F78-45D8-9EF6-9090C7B4D64A}" dt="2018-05-13T19:43:24.837" v="3825" actId="14100"/>
        <pc:sldMkLst>
          <pc:docMk/>
          <pc:sldMk cId="1894591071" sldId="264"/>
        </pc:sldMkLst>
        <pc:spChg chg="del">
          <ac:chgData name="Markus B Söderman" userId="e6263a92-e5b1-4c78-8af9-bbb47dea1b98" providerId="ADAL" clId="{898BF35E-8F78-45D8-9EF6-9090C7B4D64A}" dt="2018-05-12T10:10:59.658" v="1064" actId="478"/>
          <ac:spMkLst>
            <pc:docMk/>
            <pc:sldMk cId="1894591071" sldId="264"/>
            <ac:spMk id="2" creationId="{00000000-0000-0000-0000-000000000000}"/>
          </ac:spMkLst>
        </pc:spChg>
        <pc:spChg chg="del">
          <ac:chgData name="Markus B Söderman" userId="e6263a92-e5b1-4c78-8af9-bbb47dea1b98" providerId="ADAL" clId="{898BF35E-8F78-45D8-9EF6-9090C7B4D64A}" dt="2018-05-12T10:11:09.955" v="1068" actId="478"/>
          <ac:spMkLst>
            <pc:docMk/>
            <pc:sldMk cId="1894591071" sldId="264"/>
            <ac:spMk id="3" creationId="{00000000-0000-0000-0000-000000000000}"/>
          </ac:spMkLst>
        </pc:spChg>
        <pc:spChg chg="add del mod">
          <ac:chgData name="Markus B Söderman" userId="e6263a92-e5b1-4c78-8af9-bbb47dea1b98" providerId="ADAL" clId="{898BF35E-8F78-45D8-9EF6-9090C7B4D64A}" dt="2018-05-12T10:11:08.382" v="1067" actId="478"/>
          <ac:spMkLst>
            <pc:docMk/>
            <pc:sldMk cId="1894591071" sldId="264"/>
            <ac:spMk id="5" creationId="{14B50983-98F5-4D6B-9352-87D1037E53A9}"/>
          </ac:spMkLst>
        </pc:spChg>
        <pc:spChg chg="add mod">
          <ac:chgData name="Markus B Söderman" userId="e6263a92-e5b1-4c78-8af9-bbb47dea1b98" providerId="ADAL" clId="{898BF35E-8F78-45D8-9EF6-9090C7B4D64A}" dt="2018-05-13T08:59:09.168" v="2857" actId="1076"/>
          <ac:spMkLst>
            <pc:docMk/>
            <pc:sldMk cId="1894591071" sldId="264"/>
            <ac:spMk id="7" creationId="{88F44F75-BDB8-43D6-93A0-C24DBD266DD9}"/>
          </ac:spMkLst>
        </pc:spChg>
        <pc:picChg chg="add mod">
          <ac:chgData name="Markus B Söderman" userId="e6263a92-e5b1-4c78-8af9-bbb47dea1b98" providerId="ADAL" clId="{898BF35E-8F78-45D8-9EF6-9090C7B4D64A}" dt="2018-05-13T19:43:24.837" v="3825" actId="14100"/>
          <ac:picMkLst>
            <pc:docMk/>
            <pc:sldMk cId="1894591071" sldId="264"/>
            <ac:picMk id="6" creationId="{FAD11292-DF65-417B-880A-CE1804C0938A}"/>
          </ac:picMkLst>
        </pc:picChg>
      </pc:sldChg>
      <pc:sldChg chg="addSp delSp modSp add">
        <pc:chgData name="Markus B Söderman" userId="e6263a92-e5b1-4c78-8af9-bbb47dea1b98" providerId="ADAL" clId="{898BF35E-8F78-45D8-9EF6-9090C7B4D64A}" dt="2018-05-13T20:47:39.734" v="3878" actId="20577"/>
        <pc:sldMkLst>
          <pc:docMk/>
          <pc:sldMk cId="1275823079" sldId="265"/>
        </pc:sldMkLst>
        <pc:spChg chg="mod">
          <ac:chgData name="Markus B Söderman" userId="e6263a92-e5b1-4c78-8af9-bbb47dea1b98" providerId="ADAL" clId="{898BF35E-8F78-45D8-9EF6-9090C7B4D64A}" dt="2018-05-13T20:46:53.410" v="3851" actId="313"/>
          <ac:spMkLst>
            <pc:docMk/>
            <pc:sldMk cId="1275823079" sldId="265"/>
            <ac:spMk id="2" creationId="{00000000-0000-0000-0000-000000000000}"/>
          </ac:spMkLst>
        </pc:spChg>
        <pc:spChg chg="mod">
          <ac:chgData name="Markus B Söderman" userId="e6263a92-e5b1-4c78-8af9-bbb47dea1b98" providerId="ADAL" clId="{898BF35E-8F78-45D8-9EF6-9090C7B4D64A}" dt="2018-05-13T20:47:39.734" v="3878" actId="20577"/>
          <ac:spMkLst>
            <pc:docMk/>
            <pc:sldMk cId="1275823079" sldId="265"/>
            <ac:spMk id="3" creationId="{00000000-0000-0000-0000-000000000000}"/>
          </ac:spMkLst>
        </pc:spChg>
        <pc:graphicFrameChg chg="add del mod modGraphic">
          <ac:chgData name="Markus B Söderman" userId="e6263a92-e5b1-4c78-8af9-bbb47dea1b98" providerId="ADAL" clId="{898BF35E-8F78-45D8-9EF6-9090C7B4D64A}" dt="2018-05-13T15:43:46.113" v="3268" actId="478"/>
          <ac:graphicFrameMkLst>
            <pc:docMk/>
            <pc:sldMk cId="1275823079" sldId="265"/>
            <ac:graphicFrameMk id="4" creationId="{5B9703FC-663C-4617-9E6D-FB37054D0C5E}"/>
          </ac:graphicFrameMkLst>
        </pc:graphicFrameChg>
      </pc:sldChg>
      <pc:sldChg chg="addSp delSp modSp add">
        <pc:chgData name="Markus B Söderman" userId="e6263a92-e5b1-4c78-8af9-bbb47dea1b98" providerId="ADAL" clId="{898BF35E-8F78-45D8-9EF6-9090C7B4D64A}" dt="2018-05-13T20:37:21.372" v="3828" actId="115"/>
        <pc:sldMkLst>
          <pc:docMk/>
          <pc:sldMk cId="522567297" sldId="266"/>
        </pc:sldMkLst>
        <pc:spChg chg="del">
          <ac:chgData name="Markus B Söderman" userId="e6263a92-e5b1-4c78-8af9-bbb47dea1b98" providerId="ADAL" clId="{898BF35E-8F78-45D8-9EF6-9090C7B4D64A}" dt="2018-05-13T19:37:58.327" v="3647" actId="478"/>
          <ac:spMkLst>
            <pc:docMk/>
            <pc:sldMk cId="522567297" sldId="266"/>
            <ac:spMk id="2" creationId="{00000000-0000-0000-0000-000000000000}"/>
          </ac:spMkLst>
        </pc:spChg>
        <pc:spChg chg="del">
          <ac:chgData name="Markus B Söderman" userId="e6263a92-e5b1-4c78-8af9-bbb47dea1b98" providerId="ADAL" clId="{898BF35E-8F78-45D8-9EF6-9090C7B4D64A}" dt="2018-05-13T19:37:50.905" v="3645" actId="478"/>
          <ac:spMkLst>
            <pc:docMk/>
            <pc:sldMk cId="522567297" sldId="266"/>
            <ac:spMk id="3" creationId="{00000000-0000-0000-0000-000000000000}"/>
          </ac:spMkLst>
        </pc:spChg>
        <pc:spChg chg="add del">
          <ac:chgData name="Markus B Söderman" userId="e6263a92-e5b1-4c78-8af9-bbb47dea1b98" providerId="ADAL" clId="{898BF35E-8F78-45D8-9EF6-9090C7B4D64A}" dt="2018-05-13T19:36:18.837" v="3629" actId="115"/>
          <ac:spMkLst>
            <pc:docMk/>
            <pc:sldMk cId="522567297" sldId="266"/>
            <ac:spMk id="5" creationId="{3056941F-9C25-491F-B846-8BC818E019B0}"/>
          </ac:spMkLst>
        </pc:spChg>
        <pc:spChg chg="add del mod">
          <ac:chgData name="Markus B Söderman" userId="e6263a92-e5b1-4c78-8af9-bbb47dea1b98" providerId="ADAL" clId="{898BF35E-8F78-45D8-9EF6-9090C7B4D64A}" dt="2018-05-13T19:37:07.337" v="3638" actId="478"/>
          <ac:spMkLst>
            <pc:docMk/>
            <pc:sldMk cId="522567297" sldId="266"/>
            <ac:spMk id="7" creationId="{CB9E737C-EE5C-4A60-9512-E67A586BEB5E}"/>
          </ac:spMkLst>
        </pc:spChg>
        <pc:spChg chg="add del mod">
          <ac:chgData name="Markus B Söderman" userId="e6263a92-e5b1-4c78-8af9-bbb47dea1b98" providerId="ADAL" clId="{898BF35E-8F78-45D8-9EF6-9090C7B4D64A}" dt="2018-05-13T19:38:02.029" v="3648" actId="478"/>
          <ac:spMkLst>
            <pc:docMk/>
            <pc:sldMk cId="522567297" sldId="266"/>
            <ac:spMk id="11" creationId="{8059BE8A-526D-4B80-A62B-1E61C8494BA3}"/>
          </ac:spMkLst>
        </pc:spChg>
        <pc:spChg chg="add mod">
          <ac:chgData name="Markus B Söderman" userId="e6263a92-e5b1-4c78-8af9-bbb47dea1b98" providerId="ADAL" clId="{898BF35E-8F78-45D8-9EF6-9090C7B4D64A}" dt="2018-05-13T19:42:41.820" v="3824" actId="20577"/>
          <ac:spMkLst>
            <pc:docMk/>
            <pc:sldMk cId="522567297" sldId="266"/>
            <ac:spMk id="12" creationId="{3C1B1F5E-CBC6-4263-8E74-259F571682D8}"/>
          </ac:spMkLst>
        </pc:spChg>
        <pc:graphicFrameChg chg="add del">
          <ac:chgData name="Markus B Söderman" userId="e6263a92-e5b1-4c78-8af9-bbb47dea1b98" providerId="ADAL" clId="{898BF35E-8F78-45D8-9EF6-9090C7B4D64A}" dt="2018-05-13T19:36:18.837" v="3629" actId="115"/>
          <ac:graphicFrameMkLst>
            <pc:docMk/>
            <pc:sldMk cId="522567297" sldId="266"/>
            <ac:graphicFrameMk id="4" creationId="{90B4F070-EE82-4D46-9C40-0526C8C791A0}"/>
          </ac:graphicFrameMkLst>
        </pc:graphicFrameChg>
        <pc:graphicFrameChg chg="add del mod modGraphic">
          <ac:chgData name="Markus B Söderman" userId="e6263a92-e5b1-4c78-8af9-bbb47dea1b98" providerId="ADAL" clId="{898BF35E-8F78-45D8-9EF6-9090C7B4D64A}" dt="2018-05-13T19:37:07.337" v="3638" actId="478"/>
          <ac:graphicFrameMkLst>
            <pc:docMk/>
            <pc:sldMk cId="522567297" sldId="266"/>
            <ac:graphicFrameMk id="6" creationId="{97C98E25-1F25-4F41-8146-E2C03AF03638}"/>
          </ac:graphicFrameMkLst>
        </pc:graphicFrameChg>
        <pc:graphicFrameChg chg="add del">
          <ac:chgData name="Markus B Söderman" userId="e6263a92-e5b1-4c78-8af9-bbb47dea1b98" providerId="ADAL" clId="{898BF35E-8F78-45D8-9EF6-9090C7B4D64A}" dt="2018-05-13T19:37:21.027" v="3640" actId="115"/>
          <ac:graphicFrameMkLst>
            <pc:docMk/>
            <pc:sldMk cId="522567297" sldId="266"/>
            <ac:graphicFrameMk id="8" creationId="{F75F409A-D157-4681-956C-C76D1EC5CEE3}"/>
          </ac:graphicFrameMkLst>
        </pc:graphicFrameChg>
        <pc:graphicFrameChg chg="add mod modGraphic">
          <ac:chgData name="Markus B Söderman" userId="e6263a92-e5b1-4c78-8af9-bbb47dea1b98" providerId="ADAL" clId="{898BF35E-8F78-45D8-9EF6-9090C7B4D64A}" dt="2018-05-13T20:37:21.372" v="3828" actId="115"/>
          <ac:graphicFrameMkLst>
            <pc:docMk/>
            <pc:sldMk cId="522567297" sldId="266"/>
            <ac:graphicFrameMk id="9" creationId="{2C5BB5AA-E8E9-4A2B-9D65-3975C4E58000}"/>
          </ac:graphicFrameMkLst>
        </pc:graphicFrameChg>
      </pc:sldChg>
      <pc:sldChg chg="delSp modSp add">
        <pc:chgData name="Markus B Söderman" userId="e6263a92-e5b1-4c78-8af9-bbb47dea1b98" providerId="ADAL" clId="{898BF35E-8F78-45D8-9EF6-9090C7B4D64A}" dt="2018-05-13T20:46:31.080" v="3850" actId="478"/>
        <pc:sldMkLst>
          <pc:docMk/>
          <pc:sldMk cId="4281722278" sldId="267"/>
        </pc:sldMkLst>
        <pc:spChg chg="mod">
          <ac:chgData name="Markus B Söderman" userId="e6263a92-e5b1-4c78-8af9-bbb47dea1b98" providerId="ADAL" clId="{898BF35E-8F78-45D8-9EF6-9090C7B4D64A}" dt="2018-05-13T20:46:24.148" v="3849" actId="20577"/>
          <ac:spMkLst>
            <pc:docMk/>
            <pc:sldMk cId="4281722278" sldId="267"/>
            <ac:spMk id="2" creationId="{00000000-0000-0000-0000-000000000000}"/>
          </ac:spMkLst>
        </pc:spChg>
        <pc:spChg chg="del">
          <ac:chgData name="Markus B Söderman" userId="e6263a92-e5b1-4c78-8af9-bbb47dea1b98" providerId="ADAL" clId="{898BF35E-8F78-45D8-9EF6-9090C7B4D64A}" dt="2018-05-13T20:46:31.080" v="3850" actId="478"/>
          <ac:spMkLst>
            <pc:docMk/>
            <pc:sldMk cId="4281722278" sldId="267"/>
            <ac:spMk id="3" creationId="{00000000-0000-0000-0000-000000000000}"/>
          </ac:spMkLst>
        </pc:spChg>
      </pc:sldChg>
      <pc:sldChg chg="modSp add ord">
        <pc:chgData name="Markus B Söderman" userId="e6263a92-e5b1-4c78-8af9-bbb47dea1b98" providerId="ADAL" clId="{898BF35E-8F78-45D8-9EF6-9090C7B4D64A}" dt="2018-05-13T07:23:10.059" v="1862" actId="20577"/>
        <pc:sldMkLst>
          <pc:docMk/>
          <pc:sldMk cId="4024425130" sldId="268"/>
        </pc:sldMkLst>
        <pc:spChg chg="mod">
          <ac:chgData name="Markus B Söderman" userId="e6263a92-e5b1-4c78-8af9-bbb47dea1b98" providerId="ADAL" clId="{898BF35E-8F78-45D8-9EF6-9090C7B4D64A}" dt="2018-05-13T07:11:07.540" v="1674" actId="20577"/>
          <ac:spMkLst>
            <pc:docMk/>
            <pc:sldMk cId="4024425130" sldId="268"/>
            <ac:spMk id="2" creationId="{00000000-0000-0000-0000-000000000000}"/>
          </ac:spMkLst>
        </pc:spChg>
        <pc:spChg chg="mod">
          <ac:chgData name="Markus B Söderman" userId="e6263a92-e5b1-4c78-8af9-bbb47dea1b98" providerId="ADAL" clId="{898BF35E-8F78-45D8-9EF6-9090C7B4D64A}" dt="2018-05-13T07:23:10.059" v="1862" actId="20577"/>
          <ac:spMkLst>
            <pc:docMk/>
            <pc:sldMk cId="4024425130" sldId="268"/>
            <ac:spMk id="3" creationId="{00000000-0000-0000-0000-000000000000}"/>
          </ac:spMkLst>
        </pc:spChg>
      </pc:sldChg>
      <pc:sldChg chg="addSp delSp modSp add mod">
        <pc:chgData name="Markus B Söderman" userId="e6263a92-e5b1-4c78-8af9-bbb47dea1b98" providerId="ADAL" clId="{898BF35E-8F78-45D8-9EF6-9090C7B4D64A}" dt="2018-05-13T08:28:52.276" v="2598" actId="20577"/>
        <pc:sldMkLst>
          <pc:docMk/>
          <pc:sldMk cId="4004557235" sldId="269"/>
        </pc:sldMkLst>
        <pc:spChg chg="mod">
          <ac:chgData name="Markus B Söderman" userId="e6263a92-e5b1-4c78-8af9-bbb47dea1b98" providerId="ADAL" clId="{898BF35E-8F78-45D8-9EF6-9090C7B4D64A}" dt="2018-05-13T08:12:16.486" v="2135" actId="20577"/>
          <ac:spMkLst>
            <pc:docMk/>
            <pc:sldMk cId="4004557235" sldId="269"/>
            <ac:spMk id="2" creationId="{00000000-0000-0000-0000-000000000000}"/>
          </ac:spMkLst>
        </pc:spChg>
        <pc:spChg chg="mod">
          <ac:chgData name="Markus B Söderman" userId="e6263a92-e5b1-4c78-8af9-bbb47dea1b98" providerId="ADAL" clId="{898BF35E-8F78-45D8-9EF6-9090C7B4D64A}" dt="2018-05-13T08:28:31.511" v="2594" actId="1076"/>
          <ac:spMkLst>
            <pc:docMk/>
            <pc:sldMk cId="4004557235" sldId="269"/>
            <ac:spMk id="3" creationId="{00000000-0000-0000-0000-000000000000}"/>
          </ac:spMkLst>
        </pc:spChg>
        <pc:graphicFrameChg chg="add mod">
          <ac:chgData name="Markus B Söderman" userId="e6263a92-e5b1-4c78-8af9-bbb47dea1b98" providerId="ADAL" clId="{898BF35E-8F78-45D8-9EF6-9090C7B4D64A}" dt="2018-05-13T08:28:52.276" v="2598" actId="20577"/>
          <ac:graphicFrameMkLst>
            <pc:docMk/>
            <pc:sldMk cId="4004557235" sldId="269"/>
            <ac:graphicFrameMk id="7" creationId="{03A8613C-81FB-42BB-9D53-2AFB449B2AC8}"/>
          </ac:graphicFrameMkLst>
        </pc:graphicFrameChg>
        <pc:picChg chg="add del mod">
          <ac:chgData name="Markus B Söderman" userId="e6263a92-e5b1-4c78-8af9-bbb47dea1b98" providerId="ADAL" clId="{898BF35E-8F78-45D8-9EF6-9090C7B4D64A}" dt="2018-05-13T08:14:42.524" v="2142" actId="478"/>
          <ac:picMkLst>
            <pc:docMk/>
            <pc:sldMk cId="4004557235" sldId="269"/>
            <ac:picMk id="4" creationId="{B05DD13D-7735-4D0F-A563-33AD824B2524}"/>
          </ac:picMkLst>
        </pc:picChg>
      </pc:sldChg>
      <pc:sldChg chg="addSp delSp modSp add ord">
        <pc:chgData name="Markus B Söderman" userId="e6263a92-e5b1-4c78-8af9-bbb47dea1b98" providerId="ADAL" clId="{898BF35E-8F78-45D8-9EF6-9090C7B4D64A}" dt="2018-05-16T21:11:21.685" v="4097"/>
        <pc:sldMkLst>
          <pc:docMk/>
          <pc:sldMk cId="748627199" sldId="270"/>
        </pc:sldMkLst>
        <pc:spChg chg="mod">
          <ac:chgData name="Markus B Söderman" userId="e6263a92-e5b1-4c78-8af9-bbb47dea1b98" providerId="ADAL" clId="{898BF35E-8F78-45D8-9EF6-9090C7B4D64A}" dt="2018-05-13T08:29:52.995" v="2612" actId="20577"/>
          <ac:spMkLst>
            <pc:docMk/>
            <pc:sldMk cId="748627199" sldId="270"/>
            <ac:spMk id="2" creationId="{00000000-0000-0000-0000-000000000000}"/>
          </ac:spMkLst>
        </pc:spChg>
        <pc:spChg chg="del mod">
          <ac:chgData name="Markus B Söderman" userId="e6263a92-e5b1-4c78-8af9-bbb47dea1b98" providerId="ADAL" clId="{898BF35E-8F78-45D8-9EF6-9090C7B4D64A}" dt="2018-05-13T08:30:33.060" v="2616" actId="478"/>
          <ac:spMkLst>
            <pc:docMk/>
            <pc:sldMk cId="748627199" sldId="270"/>
            <ac:spMk id="3" creationId="{00000000-0000-0000-0000-000000000000}"/>
          </ac:spMkLst>
        </pc:spChg>
        <pc:picChg chg="add mod">
          <ac:chgData name="Markus B Söderman" userId="e6263a92-e5b1-4c78-8af9-bbb47dea1b98" providerId="ADAL" clId="{898BF35E-8F78-45D8-9EF6-9090C7B4D64A}" dt="2018-05-13T08:33:38.034" v="2619" actId="1076"/>
          <ac:picMkLst>
            <pc:docMk/>
            <pc:sldMk cId="748627199" sldId="270"/>
            <ac:picMk id="2050" creationId="{C6FCBF10-8A71-4A9C-B0F0-DDCDA54BA5CE}"/>
          </ac:picMkLst>
        </pc:picChg>
      </pc:sldChg>
      <pc:sldChg chg="modSp add ord">
        <pc:chgData name="Markus B Söderman" userId="e6263a92-e5b1-4c78-8af9-bbb47dea1b98" providerId="ADAL" clId="{898BF35E-8F78-45D8-9EF6-9090C7B4D64A}" dt="2018-05-13T08:58:01.481" v="2833" actId="20577"/>
        <pc:sldMkLst>
          <pc:docMk/>
          <pc:sldMk cId="1173271391" sldId="271"/>
        </pc:sldMkLst>
        <pc:spChg chg="mod">
          <ac:chgData name="Markus B Söderman" userId="e6263a92-e5b1-4c78-8af9-bbb47dea1b98" providerId="ADAL" clId="{898BF35E-8F78-45D8-9EF6-9090C7B4D64A}" dt="2018-05-13T08:34:29.434" v="2634" actId="20577"/>
          <ac:spMkLst>
            <pc:docMk/>
            <pc:sldMk cId="1173271391" sldId="271"/>
            <ac:spMk id="2" creationId="{00000000-0000-0000-0000-000000000000}"/>
          </ac:spMkLst>
        </pc:spChg>
        <pc:spChg chg="mod">
          <ac:chgData name="Markus B Söderman" userId="e6263a92-e5b1-4c78-8af9-bbb47dea1b98" providerId="ADAL" clId="{898BF35E-8F78-45D8-9EF6-9090C7B4D64A}" dt="2018-05-13T08:57:41.967" v="2832" actId="20577"/>
          <ac:spMkLst>
            <pc:docMk/>
            <pc:sldMk cId="1173271391" sldId="271"/>
            <ac:spMk id="3" creationId="{00000000-0000-0000-0000-000000000000}"/>
          </ac:spMkLst>
        </pc:spChg>
      </pc:sldChg>
      <pc:sldChg chg="modSp add">
        <pc:chgData name="Markus B Söderman" userId="e6263a92-e5b1-4c78-8af9-bbb47dea1b98" providerId="ADAL" clId="{898BF35E-8F78-45D8-9EF6-9090C7B4D64A}" dt="2018-05-13T19:27:53.188" v="3623" actId="20577"/>
        <pc:sldMkLst>
          <pc:docMk/>
          <pc:sldMk cId="825658624" sldId="272"/>
        </pc:sldMkLst>
        <pc:spChg chg="mod">
          <ac:chgData name="Markus B Söderman" userId="e6263a92-e5b1-4c78-8af9-bbb47dea1b98" providerId="ADAL" clId="{898BF35E-8F78-45D8-9EF6-9090C7B4D64A}" dt="2018-05-13T19:00:28.592" v="3312" actId="313"/>
          <ac:spMkLst>
            <pc:docMk/>
            <pc:sldMk cId="825658624" sldId="272"/>
            <ac:spMk id="2" creationId="{00000000-0000-0000-0000-000000000000}"/>
          </ac:spMkLst>
        </pc:spChg>
        <pc:spChg chg="mod">
          <ac:chgData name="Markus B Söderman" userId="e6263a92-e5b1-4c78-8af9-bbb47dea1b98" providerId="ADAL" clId="{898BF35E-8F78-45D8-9EF6-9090C7B4D64A}" dt="2018-05-13T19:27:53.188" v="3623" actId="20577"/>
          <ac:spMkLst>
            <pc:docMk/>
            <pc:sldMk cId="825658624" sldId="272"/>
            <ac:spMk id="3" creationId="{00000000-0000-0000-0000-000000000000}"/>
          </ac:spMkLst>
        </pc:spChg>
      </pc:sldChg>
      <pc:sldChg chg="modSp add">
        <pc:chgData name="Markus B Söderman" userId="e6263a92-e5b1-4c78-8af9-bbb47dea1b98" providerId="ADAL" clId="{898BF35E-8F78-45D8-9EF6-9090C7B4D64A}" dt="2018-05-13T20:53:41.846" v="3996" actId="20577"/>
        <pc:sldMkLst>
          <pc:docMk/>
          <pc:sldMk cId="3307687383" sldId="273"/>
        </pc:sldMkLst>
        <pc:spChg chg="mod">
          <ac:chgData name="Markus B Söderman" userId="e6263a92-e5b1-4c78-8af9-bbb47dea1b98" providerId="ADAL" clId="{898BF35E-8F78-45D8-9EF6-9090C7B4D64A}" dt="2018-05-13T20:53:28.040" v="3966" actId="20577"/>
          <ac:spMkLst>
            <pc:docMk/>
            <pc:sldMk cId="3307687383" sldId="273"/>
            <ac:spMk id="2" creationId="{00000000-0000-0000-0000-000000000000}"/>
          </ac:spMkLst>
        </pc:spChg>
        <pc:spChg chg="mod">
          <ac:chgData name="Markus B Söderman" userId="e6263a92-e5b1-4c78-8af9-bbb47dea1b98" providerId="ADAL" clId="{898BF35E-8F78-45D8-9EF6-9090C7B4D64A}" dt="2018-05-13T20:53:41.846" v="3996" actId="20577"/>
          <ac:spMkLst>
            <pc:docMk/>
            <pc:sldMk cId="3307687383" sldId="27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659523387740871"/>
          <c:y val="1.014003575689656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sv-FI"/>
        </a:p>
      </c:txPr>
    </c:title>
    <c:autoTitleDeleted val="0"/>
    <c:plotArea>
      <c:layout/>
      <c:pieChart>
        <c:varyColors val="1"/>
        <c:ser>
          <c:idx val="0"/>
          <c:order val="0"/>
          <c:tx>
            <c:strRef>
              <c:f>Blad1!$B$1</c:f>
              <c:strCache>
                <c:ptCount val="1"/>
                <c:pt idx="0">
                  <c:v>Linguistic identity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A47-4B6C-821A-59A7E02018A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C77F-4BCE-A038-D065E9F8FBA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A47-4B6C-821A-59A7E02018A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A47-4B6C-821A-59A7E02018AD}"/>
              </c:ext>
            </c:extLst>
          </c:dPt>
          <c:dLbls>
            <c:dLbl>
              <c:idx val="0"/>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BE9F38AC-16A6-4886-ACAB-A856D6BB59A5}" type="CATEGORYNAME">
                      <a:rPr lang="en-US" smtClean="0"/>
                      <a:pPr>
                        <a:defRPr sz="1330" b="1" i="0" u="none" strike="noStrike" kern="1200" spc="0" baseline="0">
                          <a:solidFill>
                            <a:schemeClr val="accent1"/>
                          </a:solidFill>
                          <a:latin typeface="+mn-lt"/>
                          <a:ea typeface="+mn-ea"/>
                          <a:cs typeface="+mn-cs"/>
                        </a:defRPr>
                      </a:pPr>
                      <a:t>[KATEGORINAMN]</a:t>
                    </a:fld>
                    <a:r>
                      <a:rPr lang="en-US" dirty="0"/>
                      <a:t> </a:t>
                    </a:r>
                    <a:r>
                      <a:rPr lang="en-US" i="1" dirty="0"/>
                      <a:t>(n=9)</a:t>
                    </a:r>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1A47-4B6C-821A-59A7E02018A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sv-FI"/>
                </a:p>
              </c:txPr>
              <c:dLblPos val="outEnd"/>
              <c:showLegendKey val="0"/>
              <c:showVal val="0"/>
              <c:showCatName val="1"/>
              <c:showSerName val="0"/>
              <c:showPercent val="0"/>
              <c:showBubbleSize val="0"/>
              <c:extLst>
                <c:ext xmlns:c16="http://schemas.microsoft.com/office/drawing/2014/chart" uri="{C3380CC4-5D6E-409C-BE32-E72D297353CC}">
                  <c16:uniqueId val="{00000000-C77F-4BCE-A038-D065E9F8FBA9}"/>
                </c:ext>
              </c:extLst>
            </c:dLbl>
            <c:dLbl>
              <c:idx val="2"/>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7DA1264E-45D9-4761-97E3-8921AA698BAD}" type="CATEGORYNAME">
                      <a:rPr lang="en-US" smtClean="0"/>
                      <a:pPr>
                        <a:defRPr sz="1330" b="1" i="0" u="none" strike="noStrike" kern="1200" spc="0" baseline="0">
                          <a:solidFill>
                            <a:schemeClr val="accent1"/>
                          </a:solidFill>
                          <a:latin typeface="+mn-lt"/>
                          <a:ea typeface="+mn-ea"/>
                          <a:cs typeface="+mn-cs"/>
                        </a:defRPr>
                      </a:pPr>
                      <a:t>[KATEGORINAMN]</a:t>
                    </a:fld>
                    <a:r>
                      <a:rPr lang="en-US" dirty="0"/>
                      <a:t> </a:t>
                    </a:r>
                    <a:r>
                      <a:rPr lang="en-US" i="1" dirty="0"/>
                      <a:t>(n=25)</a:t>
                    </a:r>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1A47-4B6C-821A-59A7E02018AD}"/>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D7398B2-E1BF-474D-9C80-AA19868C3ADB}" type="CATEGORYNAME">
                      <a:rPr lang="en-US" smtClean="0"/>
                      <a:pPr>
                        <a:defRPr sz="1330" b="1" i="0" u="none" strike="noStrike" kern="1200" spc="0" baseline="0">
                          <a:solidFill>
                            <a:schemeClr val="accent1"/>
                          </a:solidFill>
                          <a:latin typeface="+mn-lt"/>
                          <a:ea typeface="+mn-ea"/>
                          <a:cs typeface="+mn-cs"/>
                        </a:defRPr>
                      </a:pPr>
                      <a:t>[KATEGORINAMN]</a:t>
                    </a:fld>
                    <a:r>
                      <a:rPr lang="en-US"/>
                      <a:t> (</a:t>
                    </a:r>
                    <a:r>
                      <a:rPr lang="en-US" i="1"/>
                      <a:t>n=2</a:t>
                    </a:r>
                    <a:r>
                      <a:rPr lang="en-US"/>
                      <a:t>)</a:t>
                    </a:r>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47-4B6C-821A-59A7E02018A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Swedish</c:v>
                </c:pt>
                <c:pt idx="1">
                  <c:v>Finnish</c:v>
                </c:pt>
                <c:pt idx="2">
                  <c:v>Bilingual</c:v>
                </c:pt>
                <c:pt idx="3">
                  <c:v>Nothing I think about</c:v>
                </c:pt>
              </c:strCache>
            </c:strRef>
          </c:cat>
          <c:val>
            <c:numRef>
              <c:f>Blad1!$B$2:$B$5</c:f>
              <c:numCache>
                <c:formatCode>General</c:formatCode>
                <c:ptCount val="4"/>
                <c:pt idx="0">
                  <c:v>9</c:v>
                </c:pt>
                <c:pt idx="1">
                  <c:v>0</c:v>
                </c:pt>
                <c:pt idx="2">
                  <c:v>25</c:v>
                </c:pt>
                <c:pt idx="3">
                  <c:v>2</c:v>
                </c:pt>
              </c:numCache>
            </c:numRef>
          </c:val>
          <c:extLst>
            <c:ext xmlns:c16="http://schemas.microsoft.com/office/drawing/2014/chart" uri="{C3380CC4-5D6E-409C-BE32-E72D297353CC}">
              <c16:uniqueId val="{00000000-1A47-4B6C-821A-59A7E02018A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39D9F-7876-483F-BD30-33B48AA4D692}" type="datetimeFigureOut">
              <a:rPr lang="en-US"/>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AC7B8-699E-4AF9-B0A9-6CFBB0409C1B}"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fellow participants</a:t>
            </a:r>
          </a:p>
          <a:p>
            <a:r>
              <a:rPr lang="en-US" dirty="0"/>
              <a:t>First of all</a:t>
            </a:r>
          </a:p>
        </p:txBody>
      </p:sp>
      <p:sp>
        <p:nvSpPr>
          <p:cNvPr id="4" name="Slide Number Placeholder 3"/>
          <p:cNvSpPr>
            <a:spLocks noGrp="1"/>
          </p:cNvSpPr>
          <p:nvPr>
            <p:ph type="sldNum" sz="quarter" idx="10"/>
          </p:nvPr>
        </p:nvSpPr>
        <p:spPr/>
        <p:txBody>
          <a:bodyPr/>
          <a:lstStyle/>
          <a:p>
            <a:fld id="{A25AC7B8-699E-4AF9-B0A9-6CFBB0409C1B}" type="slidenum">
              <a:rPr lang="en-US"/>
              <a:t>1</a:t>
            </a:fld>
            <a:endParaRPr lang="en-US"/>
          </a:p>
        </p:txBody>
      </p:sp>
    </p:spTree>
    <p:extLst>
      <p:ext uri="{BB962C8B-B14F-4D97-AF65-F5344CB8AC3E}">
        <p14:creationId xmlns:p14="http://schemas.microsoft.com/office/powerpoint/2010/main" val="182781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10</a:t>
            </a:fld>
            <a:endParaRPr lang="en-US"/>
          </a:p>
        </p:txBody>
      </p:sp>
    </p:spTree>
    <p:extLst>
      <p:ext uri="{BB962C8B-B14F-4D97-AF65-F5344CB8AC3E}">
        <p14:creationId xmlns:p14="http://schemas.microsoft.com/office/powerpoint/2010/main" val="150596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11</a:t>
            </a:fld>
            <a:endParaRPr lang="en-US"/>
          </a:p>
        </p:txBody>
      </p:sp>
    </p:spTree>
    <p:extLst>
      <p:ext uri="{BB962C8B-B14F-4D97-AF65-F5344CB8AC3E}">
        <p14:creationId xmlns:p14="http://schemas.microsoft.com/office/powerpoint/2010/main" val="19008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12</a:t>
            </a:fld>
            <a:endParaRPr lang="en-US"/>
          </a:p>
        </p:txBody>
      </p:sp>
    </p:spTree>
    <p:extLst>
      <p:ext uri="{BB962C8B-B14F-4D97-AF65-F5344CB8AC3E}">
        <p14:creationId xmlns:p14="http://schemas.microsoft.com/office/powerpoint/2010/main" val="334935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13</a:t>
            </a:fld>
            <a:endParaRPr lang="en-US"/>
          </a:p>
        </p:txBody>
      </p:sp>
    </p:spTree>
    <p:extLst>
      <p:ext uri="{BB962C8B-B14F-4D97-AF65-F5344CB8AC3E}">
        <p14:creationId xmlns:p14="http://schemas.microsoft.com/office/powerpoint/2010/main" val="127169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14</a:t>
            </a:fld>
            <a:endParaRPr lang="en-US"/>
          </a:p>
        </p:txBody>
      </p:sp>
    </p:spTree>
    <p:extLst>
      <p:ext uri="{BB962C8B-B14F-4D97-AF65-F5344CB8AC3E}">
        <p14:creationId xmlns:p14="http://schemas.microsoft.com/office/powerpoint/2010/main" val="110456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15</a:t>
            </a:fld>
            <a:endParaRPr lang="en-US"/>
          </a:p>
        </p:txBody>
      </p:sp>
    </p:spTree>
    <p:extLst>
      <p:ext uri="{BB962C8B-B14F-4D97-AF65-F5344CB8AC3E}">
        <p14:creationId xmlns:p14="http://schemas.microsoft.com/office/powerpoint/2010/main" val="328172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16</a:t>
            </a:fld>
            <a:endParaRPr lang="en-US"/>
          </a:p>
        </p:txBody>
      </p:sp>
    </p:spTree>
    <p:extLst>
      <p:ext uri="{BB962C8B-B14F-4D97-AF65-F5344CB8AC3E}">
        <p14:creationId xmlns:p14="http://schemas.microsoft.com/office/powerpoint/2010/main" val="323872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17</a:t>
            </a:fld>
            <a:endParaRPr lang="en-US"/>
          </a:p>
        </p:txBody>
      </p:sp>
    </p:spTree>
    <p:extLst>
      <p:ext uri="{BB962C8B-B14F-4D97-AF65-F5344CB8AC3E}">
        <p14:creationId xmlns:p14="http://schemas.microsoft.com/office/powerpoint/2010/main" val="123288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18</a:t>
            </a:fld>
            <a:endParaRPr lang="en-US"/>
          </a:p>
        </p:txBody>
      </p:sp>
    </p:spTree>
    <p:extLst>
      <p:ext uri="{BB962C8B-B14F-4D97-AF65-F5344CB8AC3E}">
        <p14:creationId xmlns:p14="http://schemas.microsoft.com/office/powerpoint/2010/main" val="152515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2</a:t>
            </a:fld>
            <a:endParaRPr lang="en-US"/>
          </a:p>
        </p:txBody>
      </p:sp>
    </p:spTree>
    <p:extLst>
      <p:ext uri="{BB962C8B-B14F-4D97-AF65-F5344CB8AC3E}">
        <p14:creationId xmlns:p14="http://schemas.microsoft.com/office/powerpoint/2010/main" val="412638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3</a:t>
            </a:fld>
            <a:endParaRPr lang="en-US"/>
          </a:p>
        </p:txBody>
      </p:sp>
    </p:spTree>
    <p:extLst>
      <p:ext uri="{BB962C8B-B14F-4D97-AF65-F5344CB8AC3E}">
        <p14:creationId xmlns:p14="http://schemas.microsoft.com/office/powerpoint/2010/main" val="34073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4</a:t>
            </a:fld>
            <a:endParaRPr lang="en-US"/>
          </a:p>
        </p:txBody>
      </p:sp>
    </p:spTree>
    <p:extLst>
      <p:ext uri="{BB962C8B-B14F-4D97-AF65-F5344CB8AC3E}">
        <p14:creationId xmlns:p14="http://schemas.microsoft.com/office/powerpoint/2010/main" val="260510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5</a:t>
            </a:fld>
            <a:endParaRPr lang="en-US"/>
          </a:p>
        </p:txBody>
      </p:sp>
    </p:spTree>
    <p:extLst>
      <p:ext uri="{BB962C8B-B14F-4D97-AF65-F5344CB8AC3E}">
        <p14:creationId xmlns:p14="http://schemas.microsoft.com/office/powerpoint/2010/main" val="202221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6</a:t>
            </a:fld>
            <a:endParaRPr lang="en-US"/>
          </a:p>
        </p:txBody>
      </p:sp>
    </p:spTree>
    <p:extLst>
      <p:ext uri="{BB962C8B-B14F-4D97-AF65-F5344CB8AC3E}">
        <p14:creationId xmlns:p14="http://schemas.microsoft.com/office/powerpoint/2010/main" val="116886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7</a:t>
            </a:fld>
            <a:endParaRPr lang="en-US"/>
          </a:p>
        </p:txBody>
      </p:sp>
    </p:spTree>
    <p:extLst>
      <p:ext uri="{BB962C8B-B14F-4D97-AF65-F5344CB8AC3E}">
        <p14:creationId xmlns:p14="http://schemas.microsoft.com/office/powerpoint/2010/main" val="220563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8</a:t>
            </a:fld>
            <a:endParaRPr lang="en-US"/>
          </a:p>
        </p:txBody>
      </p:sp>
    </p:spTree>
    <p:extLst>
      <p:ext uri="{BB962C8B-B14F-4D97-AF65-F5344CB8AC3E}">
        <p14:creationId xmlns:p14="http://schemas.microsoft.com/office/powerpoint/2010/main" val="155773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9</a:t>
            </a:fld>
            <a:endParaRPr lang="en-US"/>
          </a:p>
        </p:txBody>
      </p:sp>
    </p:spTree>
    <p:extLst>
      <p:ext uri="{BB962C8B-B14F-4D97-AF65-F5344CB8AC3E}">
        <p14:creationId xmlns:p14="http://schemas.microsoft.com/office/powerpoint/2010/main" val="29912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Markus Söderman</a:t>
            </a:r>
          </a:p>
        </p:txBody>
      </p:sp>
      <p:sp>
        <p:nvSpPr>
          <p:cNvPr id="3" name="Subtitle 2"/>
          <p:cNvSpPr>
            <a:spLocks noGrp="1"/>
          </p:cNvSpPr>
          <p:nvPr>
            <p:ph type="subTitle" idx="1"/>
          </p:nvPr>
        </p:nvSpPr>
        <p:spPr/>
        <p:txBody>
          <a:bodyPr/>
          <a:lstStyle/>
          <a:p>
            <a:r>
              <a:rPr lang="en-US" dirty="0"/>
              <a:t>Major: Scandinavian Languages</a:t>
            </a:r>
          </a:p>
          <a:p>
            <a:r>
              <a:rPr lang="en-US" dirty="0"/>
              <a:t>Master’s thesis is under review</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 – the test</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kea &#10;Sök reda på bokhyllan Billy på Ikeas webbsidor. Svara på frågorna: &#10;• Hur mycket kostar bokhyllan ? &#10;Vilket material bokhyllan byggd av? &#10;l. Öppna en ny flik &#10;2. Sök fram den önskade informationen &#10;3. Skriv in svaren här nedan(du kan kopiera svaren direkt från webbsidan och klistra in dem) &#10;4. Klicka på &quot;Skicka&quot; &#10;Skriv ditt svar här: &#10;1 &#10;Skicka ">
            <a:extLst>
              <a:ext uri="{FF2B5EF4-FFF2-40B4-BE49-F238E27FC236}">
                <a16:creationId xmlns:a16="http://schemas.microsoft.com/office/drawing/2014/main" id="{C6FCBF10-8A71-4A9C-B0F0-DDCDA54BA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800859"/>
            <a:ext cx="8749706" cy="43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62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7" name="presentationsklipp">
            <a:hlinkClick r:id="" action="ppaction://media"/>
            <a:extLst>
              <a:ext uri="{FF2B5EF4-FFF2-40B4-BE49-F238E27FC236}">
                <a16:creationId xmlns:a16="http://schemas.microsoft.com/office/drawing/2014/main" id="{1999D0DA-9233-4408-A270-A75B9BA8B78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63807" y="990600"/>
            <a:ext cx="8674100" cy="4876800"/>
          </a:xfrm>
          <a:prstGeom prst="rect">
            <a:avLst/>
          </a:prstGeom>
        </p:spPr>
      </p:pic>
      <p:sp>
        <p:nvSpPr>
          <p:cNvPr id="2" name="textruta 1">
            <a:extLst>
              <a:ext uri="{FF2B5EF4-FFF2-40B4-BE49-F238E27FC236}">
                <a16:creationId xmlns:a16="http://schemas.microsoft.com/office/drawing/2014/main" id="{98F1503E-8800-4A6D-9C81-13611C7DEC1E}"/>
              </a:ext>
            </a:extLst>
          </p:cNvPr>
          <p:cNvSpPr txBox="1"/>
          <p:nvPr/>
        </p:nvSpPr>
        <p:spPr>
          <a:xfrm>
            <a:off x="2123440" y="250687"/>
            <a:ext cx="6217920" cy="461665"/>
          </a:xfrm>
          <a:prstGeom prst="rect">
            <a:avLst/>
          </a:prstGeom>
          <a:noFill/>
        </p:spPr>
        <p:txBody>
          <a:bodyPr wrap="square" rtlCol="0">
            <a:spAutoFit/>
          </a:bodyPr>
          <a:lstStyle/>
          <a:p>
            <a:pPr algn="ctr"/>
            <a:r>
              <a:rPr lang="en-GB" sz="2400" dirty="0"/>
              <a:t>Movavi Screen Capture</a:t>
            </a:r>
          </a:p>
        </p:txBody>
      </p:sp>
    </p:spTree>
    <p:extLst>
      <p:ext uri="{BB962C8B-B14F-4D97-AF65-F5344CB8AC3E}">
        <p14:creationId xmlns:p14="http://schemas.microsoft.com/office/powerpoint/2010/main" val="24363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8789"/>
            <a:ext cx="9144000" cy="1121411"/>
          </a:xfrm>
        </p:spPr>
        <p:txBody>
          <a:bodyPr/>
          <a:lstStyle/>
          <a:p>
            <a:r>
              <a:rPr lang="en-US" dirty="0"/>
              <a:t>Webpages</a:t>
            </a:r>
          </a:p>
        </p:txBody>
      </p:sp>
      <p:sp>
        <p:nvSpPr>
          <p:cNvPr id="3" name="Subtitle 2"/>
          <p:cNvSpPr>
            <a:spLocks noGrp="1"/>
          </p:cNvSpPr>
          <p:nvPr>
            <p:ph type="subTitle" idx="1"/>
          </p:nvPr>
        </p:nvSpPr>
        <p:spPr>
          <a:xfrm>
            <a:off x="1524000" y="2208849"/>
            <a:ext cx="9144000" cy="4170362"/>
          </a:xfrm>
        </p:spPr>
        <p:txBody>
          <a:bodyPr/>
          <a:lstStyle/>
          <a:p>
            <a:pPr marL="342900" indent="-342900" algn="l">
              <a:buFont typeface="Arial" panose="020B0604020202020204" pitchFamily="34" charset="0"/>
              <a:buChar char="•"/>
            </a:pPr>
            <a:r>
              <a:rPr lang="en-US" dirty="0"/>
              <a:t>Ikea, </a:t>
            </a:r>
            <a:r>
              <a:rPr lang="en-US" dirty="0" err="1"/>
              <a:t>Clas</a:t>
            </a:r>
            <a:r>
              <a:rPr lang="en-US" dirty="0"/>
              <a:t> Ohlson – Swedish private actors</a:t>
            </a:r>
            <a:br>
              <a:rPr lang="en-US" dirty="0"/>
            </a:br>
            <a:endParaRPr lang="en-US" dirty="0"/>
          </a:p>
          <a:p>
            <a:pPr marL="342900" indent="-342900" algn="l">
              <a:buFont typeface="Arial" panose="020B0604020202020204" pitchFamily="34" charset="0"/>
              <a:buChar char="•"/>
            </a:pPr>
            <a:r>
              <a:rPr lang="en-US" dirty="0" err="1"/>
              <a:t>Stockmann</a:t>
            </a:r>
            <a:r>
              <a:rPr lang="en-US" dirty="0"/>
              <a:t>, Fazer – Finnish private actors</a:t>
            </a:r>
            <a:br>
              <a:rPr lang="en-US" dirty="0"/>
            </a:br>
            <a:endParaRPr lang="en-US" dirty="0"/>
          </a:p>
          <a:p>
            <a:pPr marL="342900" indent="-342900" algn="l">
              <a:buFont typeface="Arial" panose="020B0604020202020204" pitchFamily="34" charset="0"/>
              <a:buChar char="•"/>
            </a:pPr>
            <a:r>
              <a:rPr lang="en-US" dirty="0" err="1"/>
              <a:t>Reittiopas</a:t>
            </a:r>
            <a:r>
              <a:rPr lang="en-US" dirty="0"/>
              <a:t> (indirectly), Vr.fi – Finnish official actors</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7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FAD11292-DF65-417B-880A-CE1804C0938A}"/>
              </a:ext>
            </a:extLst>
          </p:cNvPr>
          <p:cNvPicPr>
            <a:picLocks noChangeAspect="1"/>
          </p:cNvPicPr>
          <p:nvPr/>
        </p:nvPicPr>
        <p:blipFill>
          <a:blip r:embed="rId4"/>
          <a:stretch>
            <a:fillRect/>
          </a:stretch>
        </p:blipFill>
        <p:spPr>
          <a:xfrm>
            <a:off x="264159" y="779238"/>
            <a:ext cx="9543415" cy="5923713"/>
          </a:xfrm>
          <a:prstGeom prst="rect">
            <a:avLst/>
          </a:prstGeom>
        </p:spPr>
      </p:pic>
      <p:sp>
        <p:nvSpPr>
          <p:cNvPr id="7" name="textruta 6">
            <a:extLst>
              <a:ext uri="{FF2B5EF4-FFF2-40B4-BE49-F238E27FC236}">
                <a16:creationId xmlns:a16="http://schemas.microsoft.com/office/drawing/2014/main" id="{88F44F75-BDB8-43D6-93A0-C24DBD266DD9}"/>
              </a:ext>
            </a:extLst>
          </p:cNvPr>
          <p:cNvSpPr txBox="1"/>
          <p:nvPr/>
        </p:nvSpPr>
        <p:spPr>
          <a:xfrm>
            <a:off x="4465320" y="256018"/>
            <a:ext cx="2997200" cy="523220"/>
          </a:xfrm>
          <a:prstGeom prst="rect">
            <a:avLst/>
          </a:prstGeom>
          <a:noFill/>
        </p:spPr>
        <p:txBody>
          <a:bodyPr wrap="square" rtlCol="0">
            <a:spAutoFit/>
          </a:bodyPr>
          <a:lstStyle/>
          <a:p>
            <a:r>
              <a:rPr lang="en-GB" sz="2800" dirty="0"/>
              <a:t>ELAN - annotation</a:t>
            </a:r>
          </a:p>
        </p:txBody>
      </p:sp>
    </p:spTree>
    <p:extLst>
      <p:ext uri="{BB962C8B-B14F-4D97-AF65-F5344CB8AC3E}">
        <p14:creationId xmlns:p14="http://schemas.microsoft.com/office/powerpoint/2010/main" val="189459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89317"/>
          </a:xfrm>
        </p:spPr>
        <p:txBody>
          <a:bodyPr>
            <a:normAutofit fontScale="90000"/>
          </a:bodyPr>
          <a:lstStyle/>
          <a:p>
            <a:r>
              <a:rPr lang="en-US" dirty="0"/>
              <a:t>Questionnaire</a:t>
            </a:r>
          </a:p>
        </p:txBody>
      </p:sp>
      <p:sp>
        <p:nvSpPr>
          <p:cNvPr id="3" name="Subtitle 2"/>
          <p:cNvSpPr>
            <a:spLocks noGrp="1"/>
          </p:cNvSpPr>
          <p:nvPr>
            <p:ph type="subTitle" idx="1"/>
          </p:nvPr>
        </p:nvSpPr>
        <p:spPr>
          <a:xfrm>
            <a:off x="1524000" y="2286000"/>
            <a:ext cx="9144000" cy="2971800"/>
          </a:xfrm>
        </p:spPr>
        <p:txBody>
          <a:bodyPr/>
          <a:lstStyle/>
          <a:p>
            <a:pPr marL="342900" indent="-342900" algn="l">
              <a:buFont typeface="Arial" panose="020B0604020202020204" pitchFamily="34" charset="0"/>
              <a:buChar char="•"/>
            </a:pPr>
            <a:r>
              <a:rPr lang="en-US" dirty="0"/>
              <a:t>Identity</a:t>
            </a:r>
          </a:p>
          <a:p>
            <a:pPr marL="342900" indent="-342900" algn="l">
              <a:buFont typeface="Arial" panose="020B0604020202020204" pitchFamily="34" charset="0"/>
              <a:buChar char="•"/>
            </a:pPr>
            <a:r>
              <a:rPr lang="en-US" dirty="0"/>
              <a:t>Proficiency in Swedish and Finnish</a:t>
            </a:r>
          </a:p>
          <a:p>
            <a:pPr marL="342900" indent="-342900" algn="l">
              <a:buFont typeface="Arial" panose="020B0604020202020204" pitchFamily="34" charset="0"/>
              <a:buChar char="•"/>
            </a:pPr>
            <a:r>
              <a:rPr lang="en-US" dirty="0"/>
              <a:t>Self report: How much Swedish/Finnish they use on different pages</a:t>
            </a:r>
          </a:p>
          <a:p>
            <a:pPr marL="342900" indent="-342900" algn="l">
              <a:buFont typeface="Arial" panose="020B0604020202020204" pitchFamily="34" charset="0"/>
              <a:buChar char="•"/>
            </a:pPr>
            <a:r>
              <a:rPr lang="en-US" dirty="0"/>
              <a:t>With whom do they speak which language? (Family, friends etc.)</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5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58837"/>
          </a:xfrm>
        </p:spPr>
        <p:txBody>
          <a:bodyPr>
            <a:normAutofit fontScale="90000"/>
          </a:bodyPr>
          <a:lstStyle/>
          <a:p>
            <a:r>
              <a:rPr lang="en-US" dirty="0"/>
              <a:t>Analysis</a:t>
            </a:r>
          </a:p>
        </p:txBody>
      </p:sp>
      <p:sp>
        <p:nvSpPr>
          <p:cNvPr id="3" name="Subtitle 2"/>
          <p:cNvSpPr>
            <a:spLocks noGrp="1"/>
          </p:cNvSpPr>
          <p:nvPr>
            <p:ph type="subTitle" idx="1"/>
          </p:nvPr>
        </p:nvSpPr>
        <p:spPr>
          <a:xfrm>
            <a:off x="1524000" y="2103120"/>
            <a:ext cx="9144000" cy="2941846"/>
          </a:xfrm>
        </p:spPr>
        <p:txBody>
          <a:bodyPr>
            <a:normAutofit fontScale="92500" lnSpcReduction="10000"/>
          </a:bodyPr>
          <a:lstStyle/>
          <a:p>
            <a:pPr marL="342900" indent="-342900" algn="l">
              <a:buFont typeface="Arial" panose="020B0604020202020204" pitchFamily="34" charset="0"/>
              <a:buChar char="•"/>
            </a:pPr>
            <a:r>
              <a:rPr lang="en-US" dirty="0"/>
              <a:t>SPSS</a:t>
            </a:r>
          </a:p>
          <a:p>
            <a:pPr marL="342900" indent="-342900" algn="l">
              <a:buFont typeface="Arial" panose="020B0604020202020204" pitchFamily="34" charset="0"/>
              <a:buChar char="•"/>
            </a:pPr>
            <a:r>
              <a:rPr lang="en-US" dirty="0"/>
              <a:t>Checking for correlations</a:t>
            </a:r>
          </a:p>
          <a:p>
            <a:pPr marL="342900" indent="-342900" algn="l">
              <a:buFont typeface="Arial" panose="020B0604020202020204" pitchFamily="34" charset="0"/>
              <a:buChar char="•"/>
            </a:pPr>
            <a:r>
              <a:rPr lang="en-US" dirty="0"/>
              <a:t>Sum variables were created</a:t>
            </a:r>
          </a:p>
          <a:p>
            <a:pPr marL="800100" lvl="1" indent="-342900" algn="l">
              <a:buFont typeface="Arial" panose="020B0604020202020204" pitchFamily="34" charset="0"/>
              <a:buChar char="•"/>
            </a:pPr>
            <a:r>
              <a:rPr lang="en-US" dirty="0"/>
              <a:t>Swedish identity</a:t>
            </a:r>
          </a:p>
          <a:p>
            <a:pPr marL="800100" lvl="1" indent="-342900" algn="l">
              <a:buFont typeface="Arial" panose="020B0604020202020204" pitchFamily="34" charset="0"/>
              <a:buChar char="•"/>
            </a:pPr>
            <a:r>
              <a:rPr lang="en-US" dirty="0"/>
              <a:t>Swedish proficiency</a:t>
            </a:r>
          </a:p>
          <a:p>
            <a:pPr marL="800100" lvl="1" indent="-342900" algn="l">
              <a:buFont typeface="Arial" panose="020B0604020202020204" pitchFamily="34" charset="0"/>
              <a:buChar char="•"/>
            </a:pPr>
            <a:r>
              <a:rPr lang="en-US" dirty="0"/>
              <a:t>Finnish identity</a:t>
            </a:r>
          </a:p>
          <a:p>
            <a:pPr marL="800100" lvl="1" indent="-342900" algn="l">
              <a:buFont typeface="Arial" panose="020B0604020202020204" pitchFamily="34" charset="0"/>
              <a:buChar char="•"/>
            </a:pPr>
            <a:r>
              <a:rPr lang="en-US" dirty="0"/>
              <a:t>Finnish proficiency</a:t>
            </a:r>
          </a:p>
          <a:p>
            <a:pPr marL="800100" lvl="1" indent="-342900" algn="l">
              <a:buFont typeface="Arial" panose="020B0604020202020204" pitchFamily="34" charset="0"/>
              <a:buChar char="•"/>
            </a:pPr>
            <a:r>
              <a:rPr lang="en-US" dirty="0"/>
              <a:t>Self evaluation: preferred language</a:t>
            </a:r>
          </a:p>
          <a:p>
            <a:pPr marL="800100" lvl="1" indent="-342900" algn="l">
              <a:buFont typeface="Arial" panose="020B0604020202020204" pitchFamily="34" charset="0"/>
              <a:buChar char="•"/>
            </a:pPr>
            <a:r>
              <a:rPr lang="en-US" dirty="0"/>
              <a:t>Measured time (Without </a:t>
            </a:r>
            <a:r>
              <a:rPr lang="en-US" dirty="0" err="1"/>
              <a:t>Stockmann</a:t>
            </a:r>
            <a:r>
              <a:rPr lang="en-US" dirty="0"/>
              <a:t> and Ikea)</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2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l 8">
            <a:extLst>
              <a:ext uri="{FF2B5EF4-FFF2-40B4-BE49-F238E27FC236}">
                <a16:creationId xmlns:a16="http://schemas.microsoft.com/office/drawing/2014/main" id="{2C5BB5AA-E8E9-4A2B-9D65-3975C4E58000}"/>
              </a:ext>
            </a:extLst>
          </p:cNvPr>
          <p:cNvGraphicFramePr>
            <a:graphicFrameLocks noGrp="1"/>
          </p:cNvGraphicFramePr>
          <p:nvPr>
            <p:extLst>
              <p:ext uri="{D42A27DB-BD31-4B8C-83A1-F6EECF244321}">
                <p14:modId xmlns:p14="http://schemas.microsoft.com/office/powerpoint/2010/main" val="1175981766"/>
              </p:ext>
            </p:extLst>
          </p:nvPr>
        </p:nvGraphicFramePr>
        <p:xfrm>
          <a:off x="362924" y="1179602"/>
          <a:ext cx="9779560" cy="3685767"/>
        </p:xfrm>
        <a:graphic>
          <a:graphicData uri="http://schemas.openxmlformats.org/drawingml/2006/table">
            <a:tbl>
              <a:tblPr firstRow="1" firstCol="1" bandRow="1"/>
              <a:tblGrid>
                <a:gridCol w="2883785">
                  <a:extLst>
                    <a:ext uri="{9D8B030D-6E8A-4147-A177-3AD203B41FA5}">
                      <a16:colId xmlns:a16="http://schemas.microsoft.com/office/drawing/2014/main" val="692995116"/>
                    </a:ext>
                  </a:extLst>
                </a:gridCol>
                <a:gridCol w="1379155">
                  <a:extLst>
                    <a:ext uri="{9D8B030D-6E8A-4147-A177-3AD203B41FA5}">
                      <a16:colId xmlns:a16="http://schemas.microsoft.com/office/drawing/2014/main" val="757054671"/>
                    </a:ext>
                  </a:extLst>
                </a:gridCol>
                <a:gridCol w="1379155">
                  <a:extLst>
                    <a:ext uri="{9D8B030D-6E8A-4147-A177-3AD203B41FA5}">
                      <a16:colId xmlns:a16="http://schemas.microsoft.com/office/drawing/2014/main" val="2519960651"/>
                    </a:ext>
                  </a:extLst>
                </a:gridCol>
                <a:gridCol w="1379155">
                  <a:extLst>
                    <a:ext uri="{9D8B030D-6E8A-4147-A177-3AD203B41FA5}">
                      <a16:colId xmlns:a16="http://schemas.microsoft.com/office/drawing/2014/main" val="2201959805"/>
                    </a:ext>
                  </a:extLst>
                </a:gridCol>
                <a:gridCol w="1379155">
                  <a:extLst>
                    <a:ext uri="{9D8B030D-6E8A-4147-A177-3AD203B41FA5}">
                      <a16:colId xmlns:a16="http://schemas.microsoft.com/office/drawing/2014/main" val="337048715"/>
                    </a:ext>
                  </a:extLst>
                </a:gridCol>
                <a:gridCol w="1379155">
                  <a:extLst>
                    <a:ext uri="{9D8B030D-6E8A-4147-A177-3AD203B41FA5}">
                      <a16:colId xmlns:a16="http://schemas.microsoft.com/office/drawing/2014/main" val="4021610308"/>
                    </a:ext>
                  </a:extLst>
                </a:gridCol>
              </a:tblGrid>
              <a:tr h="1226031">
                <a:tc>
                  <a:txBody>
                    <a:bodyPr/>
                    <a:lstStyle/>
                    <a:p>
                      <a:pPr>
                        <a:lnSpc>
                          <a:spcPct val="150000"/>
                        </a:lnSpc>
                        <a:spcAft>
                          <a:spcPts val="0"/>
                        </a:spcAft>
                      </a:pPr>
                      <a:r>
                        <a:rPr lang="sv-FI" sz="2000" i="1" dirty="0">
                          <a:effectLst/>
                          <a:latin typeface="Calibri" panose="020F0502020204030204" pitchFamily="34" charset="0"/>
                          <a:ea typeface="Malgun Gothic" panose="020B0503020000020004" pitchFamily="34" charset="-127"/>
                          <a:cs typeface="Times New Roman" panose="02020603050405020304" pitchFamily="18" charset="0"/>
                        </a:rPr>
                        <a:t> </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AU" sz="2000" noProof="0" dirty="0">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Reported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language</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Measured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time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752302"/>
                  </a:ext>
                </a:extLst>
              </a:tr>
              <a:tr h="379535">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Swedish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.091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.230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-.238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u="sng"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-.123</a:t>
                      </a: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026498"/>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.244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.413*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-.144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625236"/>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.505**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-.537**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-.333*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562382"/>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-.465**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-.369*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322532"/>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Reported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language</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use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.121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643365"/>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Measured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time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D0D0D"/>
                    </a:solidFill>
                  </a:tcPr>
                </a:tc>
                <a:extLst>
                  <a:ext uri="{0D108BD9-81ED-4DB2-BD59-A6C34878D82A}">
                    <a16:rowId xmlns:a16="http://schemas.microsoft.com/office/drawing/2014/main" val="1337832473"/>
                  </a:ext>
                </a:extLst>
              </a:tr>
            </a:tbl>
          </a:graphicData>
        </a:graphic>
      </p:graphicFrame>
      <p:sp>
        <p:nvSpPr>
          <p:cNvPr id="12" name="Rektangel 11">
            <a:extLst>
              <a:ext uri="{FF2B5EF4-FFF2-40B4-BE49-F238E27FC236}">
                <a16:creationId xmlns:a16="http://schemas.microsoft.com/office/drawing/2014/main" id="{3C1B1F5E-CBC6-4263-8E74-259F571682D8}"/>
              </a:ext>
            </a:extLst>
          </p:cNvPr>
          <p:cNvSpPr/>
          <p:nvPr/>
        </p:nvSpPr>
        <p:spPr>
          <a:xfrm>
            <a:off x="362924" y="4907997"/>
            <a:ext cx="6096000" cy="1295868"/>
          </a:xfrm>
          <a:prstGeom prst="rect">
            <a:avLst/>
          </a:prstGeom>
        </p:spPr>
        <p:txBody>
          <a:bodyPr>
            <a:spAutoFit/>
          </a:bodyPr>
          <a:lstStyle/>
          <a:p>
            <a:pPr>
              <a:lnSpc>
                <a:spcPct val="150000"/>
              </a:lnSpc>
              <a:spcAft>
                <a:spcPts val="800"/>
              </a:spcAft>
            </a:pPr>
            <a:r>
              <a:rPr lang="sv-FI" i="1" dirty="0">
                <a:latin typeface="Calibri" panose="020F0502020204030204" pitchFamily="34" charset="0"/>
                <a:ea typeface="Malgun Gothic" panose="020B0503020000020004" pitchFamily="34" charset="-127"/>
                <a:cs typeface="Times New Roman" panose="02020603050405020304" pitchFamily="18" charset="0"/>
              </a:rPr>
              <a:t>Note.</a:t>
            </a:r>
            <a:br>
              <a:rPr lang="sv-FI" dirty="0">
                <a:latin typeface="Calibri" panose="020F0502020204030204" pitchFamily="34" charset="0"/>
                <a:ea typeface="Malgun Gothic" panose="020B0503020000020004" pitchFamily="34" charset="-127"/>
                <a:cs typeface="Times New Roman" panose="02020603050405020304" pitchFamily="18" charset="0"/>
              </a:rPr>
            </a:br>
            <a:r>
              <a:rPr lang="sv-FI" dirty="0">
                <a:latin typeface="Calibri" panose="020F0502020204030204" pitchFamily="34" charset="0"/>
                <a:ea typeface="Malgun Gothic" panose="020B0503020000020004" pitchFamily="34" charset="-127"/>
                <a:cs typeface="Times New Roman" panose="02020603050405020304" pitchFamily="18" charset="0"/>
              </a:rPr>
              <a:t>* p &lt; .05</a:t>
            </a:r>
            <a:br>
              <a:rPr lang="sv-FI" dirty="0">
                <a:latin typeface="Calibri" panose="020F0502020204030204" pitchFamily="34" charset="0"/>
                <a:ea typeface="Malgun Gothic" panose="020B0503020000020004" pitchFamily="34" charset="-127"/>
                <a:cs typeface="Times New Roman" panose="02020603050405020304" pitchFamily="18" charset="0"/>
              </a:rPr>
            </a:br>
            <a:r>
              <a:rPr lang="sv-FI" dirty="0">
                <a:latin typeface="Calibri" panose="020F0502020204030204" pitchFamily="34" charset="0"/>
                <a:ea typeface="Malgun Gothic" panose="020B0503020000020004" pitchFamily="34" charset="-127"/>
                <a:cs typeface="Times New Roman" panose="02020603050405020304" pitchFamily="18" charset="0"/>
              </a:rPr>
              <a:t>** p &lt; .01</a:t>
            </a:r>
          </a:p>
        </p:txBody>
      </p:sp>
    </p:spTree>
    <p:extLst>
      <p:ext uri="{BB962C8B-B14F-4D97-AF65-F5344CB8AC3E}">
        <p14:creationId xmlns:p14="http://schemas.microsoft.com/office/powerpoint/2010/main" val="52256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041"/>
            <a:ext cx="9144000" cy="915159"/>
          </a:xfrm>
        </p:spPr>
        <p:txBody>
          <a:bodyPr/>
          <a:lstStyle/>
          <a:p>
            <a:r>
              <a:rPr lang="en-US" dirty="0"/>
              <a:t>Results</a:t>
            </a:r>
          </a:p>
        </p:txBody>
      </p:sp>
      <p:sp>
        <p:nvSpPr>
          <p:cNvPr id="3" name="Subtitle 2"/>
          <p:cNvSpPr>
            <a:spLocks noGrp="1"/>
          </p:cNvSpPr>
          <p:nvPr>
            <p:ph type="subTitle" idx="1"/>
          </p:nvPr>
        </p:nvSpPr>
        <p:spPr>
          <a:xfrm>
            <a:off x="1524000" y="1739348"/>
            <a:ext cx="9144000" cy="3518452"/>
          </a:xfrm>
        </p:spPr>
        <p:txBody>
          <a:bodyPr/>
          <a:lstStyle/>
          <a:p>
            <a:pPr marL="342900" indent="-342900" algn="l">
              <a:buFont typeface="Arial" panose="020B0604020202020204" pitchFamily="34" charset="0"/>
              <a:buChar char="•"/>
            </a:pPr>
            <a:r>
              <a:rPr lang="en-GB" dirty="0"/>
              <a:t>The results show that proficiency in the dominant language (Finnish) in society plays a part in which language are chosen by minority language speakers. A lack of correlation between identity and language choice may mean the choice of language is more of the pragmatic sort on the internet, where internet users don’t have to take an interlocutor in to consideration.</a:t>
            </a:r>
            <a:endParaRPr lang="sv-FI"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study on Finland Swedes’ internet usage</a:t>
            </a:r>
          </a:p>
        </p:txBody>
      </p:sp>
      <p:sp>
        <p:nvSpPr>
          <p:cNvPr id="3" name="Subtitle 2"/>
          <p:cNvSpPr>
            <a:spLocks noGrp="1"/>
          </p:cNvSpPr>
          <p:nvPr>
            <p:ph type="subTitle" idx="1"/>
          </p:nvPr>
        </p:nvSpPr>
        <p:spPr/>
        <p:txBody>
          <a:bodyPr/>
          <a:lstStyle/>
          <a:p>
            <a:r>
              <a:rPr lang="en-US" dirty="0"/>
              <a:t>Language choice in digital environments</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9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dirty="0"/>
            </a:br>
            <a:r>
              <a:rPr lang="sv-FI" dirty="0"/>
              <a:t> </a:t>
            </a:r>
            <a:r>
              <a:rPr lang="sv-FI" b="1" dirty="0"/>
              <a:t>En studie i finlandssvenskars internetanvändning </a:t>
            </a:r>
            <a:endParaRPr lang="en-US" dirty="0"/>
          </a:p>
        </p:txBody>
      </p:sp>
      <p:sp>
        <p:nvSpPr>
          <p:cNvPr id="3" name="Subtitle 2"/>
          <p:cNvSpPr>
            <a:spLocks noGrp="1"/>
          </p:cNvSpPr>
          <p:nvPr>
            <p:ph type="subTitle" idx="1"/>
          </p:nvPr>
        </p:nvSpPr>
        <p:spPr/>
        <p:txBody>
          <a:bodyPr/>
          <a:lstStyle/>
          <a:p>
            <a:r>
              <a:rPr lang="en-GB" dirty="0"/>
              <a:t>- </a:t>
            </a:r>
            <a:r>
              <a:rPr lang="en-GB" dirty="0" err="1"/>
              <a:t>språkval</a:t>
            </a:r>
            <a:r>
              <a:rPr lang="en-GB" dirty="0"/>
              <a:t> i </a:t>
            </a:r>
            <a:r>
              <a:rPr lang="en-GB" dirty="0" err="1"/>
              <a:t>digitala</a:t>
            </a:r>
            <a:r>
              <a:rPr lang="en-GB" dirty="0"/>
              <a:t> </a:t>
            </a:r>
            <a:r>
              <a:rPr lang="en-GB" dirty="0" err="1"/>
              <a:t>miljöer</a:t>
            </a: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9567"/>
            <a:ext cx="9144000" cy="1114633"/>
          </a:xfrm>
        </p:spPr>
        <p:txBody>
          <a:bodyPr/>
          <a:lstStyle/>
          <a:p>
            <a:r>
              <a:rPr lang="en-US" dirty="0"/>
              <a:t>Background</a:t>
            </a:r>
          </a:p>
        </p:txBody>
      </p:sp>
      <p:sp>
        <p:nvSpPr>
          <p:cNvPr id="3" name="Subtitle 2"/>
          <p:cNvSpPr>
            <a:spLocks noGrp="1"/>
          </p:cNvSpPr>
          <p:nvPr>
            <p:ph type="subTitle" idx="1"/>
          </p:nvPr>
        </p:nvSpPr>
        <p:spPr>
          <a:xfrm>
            <a:off x="1524000" y="2097157"/>
            <a:ext cx="9144000" cy="3160643"/>
          </a:xfrm>
        </p:spPr>
        <p:txBody>
          <a:bodyPr/>
          <a:lstStyle/>
          <a:p>
            <a:pPr marL="342900" indent="-342900" algn="l">
              <a:buFont typeface="Arial" panose="020B0604020202020204" pitchFamily="34" charset="0"/>
              <a:buChar char="•"/>
            </a:pPr>
            <a:r>
              <a:rPr lang="en-US" dirty="0"/>
              <a:t>Finland Swedes use a lot of Finnish</a:t>
            </a:r>
          </a:p>
          <a:p>
            <a:pPr marL="342900" indent="-342900" algn="l">
              <a:buFont typeface="Arial" panose="020B0604020202020204" pitchFamily="34" charset="0"/>
              <a:buChar char="•"/>
            </a:pPr>
            <a:r>
              <a:rPr lang="en-US" dirty="0"/>
              <a:t>Finland Swedes spend 32 % of their time browsing the web in Finnish (Laszlo &amp; Moring 2012)</a:t>
            </a:r>
          </a:p>
          <a:p>
            <a:pPr marL="342900" indent="-342900" algn="l">
              <a:buFont typeface="Arial" panose="020B0604020202020204" pitchFamily="34" charset="0"/>
              <a:buChar char="•"/>
            </a:pPr>
            <a:r>
              <a:rPr lang="en-GB" i="1" dirty="0"/>
              <a:t>Does the linguistic background affect how much Swedish is used on the web by Finland Swedes?</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228149F-5EFD-428B-B42F-6DDFCD5C4ABB}"/>
              </a:ext>
            </a:extLst>
          </p:cNvPr>
          <p:cNvSpPr txBox="1"/>
          <p:nvPr/>
        </p:nvSpPr>
        <p:spPr>
          <a:xfrm>
            <a:off x="805070" y="5656768"/>
            <a:ext cx="8811896" cy="923330"/>
          </a:xfrm>
          <a:prstGeom prst="rect">
            <a:avLst/>
          </a:prstGeom>
          <a:noFill/>
        </p:spPr>
        <p:txBody>
          <a:bodyPr wrap="square" rtlCol="0">
            <a:spAutoFit/>
          </a:bodyPr>
          <a:lstStyle/>
          <a:p>
            <a:r>
              <a:rPr lang="en-GB" dirty="0"/>
              <a:t>http://www.ecmi.de/fileadmin/downloads/publications/JEMIE/2012/Vol_2_Dezember_2012/2._JEMIE_VinczeandMoring.pdf%5Cnpapers2://publication/uuid/6C638E2C-1FB1-45B1-8BEC-6251A2B4AF4D</a:t>
            </a:r>
          </a:p>
        </p:txBody>
      </p:sp>
    </p:spTree>
    <p:extLst>
      <p:ext uri="{BB962C8B-B14F-4D97-AF65-F5344CB8AC3E}">
        <p14:creationId xmlns:p14="http://schemas.microsoft.com/office/powerpoint/2010/main" val="30131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9BAD42FB-162B-453F-AF74-818002C1A6DE}"/>
              </a:ext>
            </a:extLst>
          </p:cNvPr>
          <p:cNvPicPr/>
          <p:nvPr/>
        </p:nvPicPr>
        <p:blipFill>
          <a:blip r:embed="rId4">
            <a:extLst>
              <a:ext uri="{28A0092B-C50C-407E-A947-70E740481C1C}">
                <a14:useLocalDpi xmlns:a14="http://schemas.microsoft.com/office/drawing/2010/main" val="0"/>
              </a:ext>
            </a:extLst>
          </a:blip>
          <a:stretch>
            <a:fillRect/>
          </a:stretch>
        </p:blipFill>
        <p:spPr>
          <a:xfrm>
            <a:off x="894080" y="477519"/>
            <a:ext cx="6664960" cy="4937760"/>
          </a:xfrm>
          <a:prstGeom prst="rect">
            <a:avLst/>
          </a:prstGeom>
        </p:spPr>
      </p:pic>
      <p:sp>
        <p:nvSpPr>
          <p:cNvPr id="6" name="textruta 5">
            <a:extLst>
              <a:ext uri="{FF2B5EF4-FFF2-40B4-BE49-F238E27FC236}">
                <a16:creationId xmlns:a16="http://schemas.microsoft.com/office/drawing/2014/main" id="{55395645-BAF9-4AFB-B925-743EB54E03B6}"/>
              </a:ext>
            </a:extLst>
          </p:cNvPr>
          <p:cNvSpPr txBox="1"/>
          <p:nvPr/>
        </p:nvSpPr>
        <p:spPr>
          <a:xfrm rot="10800000">
            <a:off x="573550" y="1333391"/>
            <a:ext cx="461665" cy="2481578"/>
          </a:xfrm>
          <a:prstGeom prst="rect">
            <a:avLst/>
          </a:prstGeom>
          <a:noFill/>
        </p:spPr>
        <p:txBody>
          <a:bodyPr vert="eaVert" wrap="square" rtlCol="0">
            <a:spAutoFit/>
          </a:bodyPr>
          <a:lstStyle/>
          <a:p>
            <a:r>
              <a:rPr lang="sv-SE" dirty="0"/>
              <a:t>Test </a:t>
            </a:r>
            <a:r>
              <a:rPr lang="sv-SE" dirty="0" err="1"/>
              <a:t>registrations</a:t>
            </a:r>
            <a:endParaRPr lang="sv-FI" dirty="0"/>
          </a:p>
        </p:txBody>
      </p:sp>
      <p:sp>
        <p:nvSpPr>
          <p:cNvPr id="8" name="textruta 7">
            <a:extLst>
              <a:ext uri="{FF2B5EF4-FFF2-40B4-BE49-F238E27FC236}">
                <a16:creationId xmlns:a16="http://schemas.microsoft.com/office/drawing/2014/main" id="{51704F88-7957-484A-9723-0150F84A89FF}"/>
              </a:ext>
            </a:extLst>
          </p:cNvPr>
          <p:cNvSpPr txBox="1"/>
          <p:nvPr/>
        </p:nvSpPr>
        <p:spPr>
          <a:xfrm>
            <a:off x="4013200" y="5415279"/>
            <a:ext cx="609600" cy="369332"/>
          </a:xfrm>
          <a:prstGeom prst="rect">
            <a:avLst/>
          </a:prstGeom>
          <a:noFill/>
        </p:spPr>
        <p:txBody>
          <a:bodyPr wrap="square" rtlCol="0">
            <a:spAutoFit/>
          </a:bodyPr>
          <a:lstStyle/>
          <a:p>
            <a:r>
              <a:rPr lang="sv-SE" dirty="0" err="1"/>
              <a:t>Year</a:t>
            </a:r>
            <a:endParaRPr lang="sv-FI" dirty="0"/>
          </a:p>
        </p:txBody>
      </p:sp>
      <p:sp>
        <p:nvSpPr>
          <p:cNvPr id="9" name="textruta 8">
            <a:extLst>
              <a:ext uri="{FF2B5EF4-FFF2-40B4-BE49-F238E27FC236}">
                <a16:creationId xmlns:a16="http://schemas.microsoft.com/office/drawing/2014/main" id="{D2AD2D78-090C-40E3-8F2B-BF196BEF9F7A}"/>
              </a:ext>
            </a:extLst>
          </p:cNvPr>
          <p:cNvSpPr txBox="1"/>
          <p:nvPr/>
        </p:nvSpPr>
        <p:spPr>
          <a:xfrm>
            <a:off x="7142480" y="2072640"/>
            <a:ext cx="2665095" cy="1477328"/>
          </a:xfrm>
          <a:prstGeom prst="rect">
            <a:avLst/>
          </a:prstGeom>
          <a:noFill/>
        </p:spPr>
        <p:txBody>
          <a:bodyPr wrap="square" rtlCol="0">
            <a:spAutoFit/>
          </a:bodyPr>
          <a:lstStyle/>
          <a:p>
            <a:r>
              <a:rPr lang="sv-SE" dirty="0"/>
              <a:t>Swedish, </a:t>
            </a:r>
            <a:r>
              <a:rPr lang="sv-SE" dirty="0" err="1"/>
              <a:t>mother</a:t>
            </a:r>
            <a:r>
              <a:rPr lang="sv-SE" dirty="0"/>
              <a:t> </a:t>
            </a:r>
            <a:r>
              <a:rPr lang="sv-SE" dirty="0" err="1"/>
              <a:t>tongue</a:t>
            </a:r>
            <a:endParaRPr lang="sv-SE" dirty="0"/>
          </a:p>
          <a:p>
            <a:endParaRPr lang="sv-SE" dirty="0"/>
          </a:p>
          <a:p>
            <a:r>
              <a:rPr lang="sv-SE" dirty="0" err="1"/>
              <a:t>Finnish</a:t>
            </a:r>
            <a:r>
              <a:rPr lang="sv-SE" dirty="0"/>
              <a:t>, second national </a:t>
            </a:r>
          </a:p>
          <a:p>
            <a:r>
              <a:rPr lang="sv-SE" dirty="0" err="1"/>
              <a:t>language</a:t>
            </a:r>
            <a:r>
              <a:rPr lang="sv-SE" dirty="0"/>
              <a:t>, </a:t>
            </a:r>
            <a:r>
              <a:rPr lang="sv-SE" dirty="0" err="1"/>
              <a:t>advanced</a:t>
            </a:r>
            <a:r>
              <a:rPr lang="sv-SE" dirty="0"/>
              <a:t> and </a:t>
            </a:r>
          </a:p>
          <a:p>
            <a:r>
              <a:rPr lang="sv-SE" dirty="0" err="1"/>
              <a:t>intermdiate</a:t>
            </a:r>
            <a:endParaRPr lang="sv-FI" dirty="0"/>
          </a:p>
        </p:txBody>
      </p:sp>
      <p:sp>
        <p:nvSpPr>
          <p:cNvPr id="12" name="Rektangel 11">
            <a:extLst>
              <a:ext uri="{FF2B5EF4-FFF2-40B4-BE49-F238E27FC236}">
                <a16:creationId xmlns:a16="http://schemas.microsoft.com/office/drawing/2014/main" id="{C5615C29-E1A8-4B17-AC60-A6DB2092B22C}"/>
              </a:ext>
            </a:extLst>
          </p:cNvPr>
          <p:cNvSpPr/>
          <p:nvPr/>
        </p:nvSpPr>
        <p:spPr>
          <a:xfrm>
            <a:off x="10127974" y="2166730"/>
            <a:ext cx="914400" cy="195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Rektangel 16">
            <a:extLst>
              <a:ext uri="{FF2B5EF4-FFF2-40B4-BE49-F238E27FC236}">
                <a16:creationId xmlns:a16="http://schemas.microsoft.com/office/drawing/2014/main" id="{060F3ACD-BD43-465C-A76F-DAE3ABFA08F3}"/>
              </a:ext>
            </a:extLst>
          </p:cNvPr>
          <p:cNvSpPr/>
          <p:nvPr/>
        </p:nvSpPr>
        <p:spPr>
          <a:xfrm>
            <a:off x="10127974" y="2848663"/>
            <a:ext cx="914400" cy="1954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3" name="textruta 12">
            <a:extLst>
              <a:ext uri="{FF2B5EF4-FFF2-40B4-BE49-F238E27FC236}">
                <a16:creationId xmlns:a16="http://schemas.microsoft.com/office/drawing/2014/main" id="{F8A052B7-2F88-4140-857B-A77265719854}"/>
              </a:ext>
            </a:extLst>
          </p:cNvPr>
          <p:cNvSpPr txBox="1"/>
          <p:nvPr/>
        </p:nvSpPr>
        <p:spPr>
          <a:xfrm>
            <a:off x="894079" y="5953539"/>
            <a:ext cx="6003678" cy="307777"/>
          </a:xfrm>
          <a:prstGeom prst="rect">
            <a:avLst/>
          </a:prstGeom>
          <a:noFill/>
        </p:spPr>
        <p:txBody>
          <a:bodyPr wrap="square" rtlCol="0">
            <a:spAutoFit/>
          </a:bodyPr>
          <a:lstStyle/>
          <a:p>
            <a:r>
              <a:rPr lang="sv-SE" sz="1400" dirty="0"/>
              <a:t>Data source: </a:t>
            </a:r>
            <a:r>
              <a:rPr lang="sv-FI" sz="1400" dirty="0"/>
              <a:t>The </a:t>
            </a:r>
            <a:r>
              <a:rPr lang="sv-FI" sz="1400" dirty="0" err="1"/>
              <a:t>Matriculation</a:t>
            </a:r>
            <a:r>
              <a:rPr lang="sv-FI" sz="1400" dirty="0"/>
              <a:t> Examination Board (2017)</a:t>
            </a:r>
            <a:endParaRPr lang="sv-FI" dirty="0"/>
          </a:p>
        </p:txBody>
      </p:sp>
      <p:sp>
        <p:nvSpPr>
          <p:cNvPr id="14" name="textruta 13">
            <a:extLst>
              <a:ext uri="{FF2B5EF4-FFF2-40B4-BE49-F238E27FC236}">
                <a16:creationId xmlns:a16="http://schemas.microsoft.com/office/drawing/2014/main" id="{9CB52723-B240-4BC3-BD53-39FC4919D2A0}"/>
              </a:ext>
            </a:extLst>
          </p:cNvPr>
          <p:cNvSpPr txBox="1"/>
          <p:nvPr/>
        </p:nvSpPr>
        <p:spPr>
          <a:xfrm>
            <a:off x="2774122" y="412018"/>
            <a:ext cx="3697356" cy="369332"/>
          </a:xfrm>
          <a:prstGeom prst="rect">
            <a:avLst/>
          </a:prstGeom>
          <a:noFill/>
        </p:spPr>
        <p:txBody>
          <a:bodyPr wrap="square" rtlCol="0">
            <a:spAutoFit/>
          </a:bodyPr>
          <a:lstStyle/>
          <a:p>
            <a:r>
              <a:rPr lang="sv-SE" dirty="0"/>
              <a:t>Test </a:t>
            </a:r>
            <a:r>
              <a:rPr lang="en-GB" dirty="0"/>
              <a:t>registrations</a:t>
            </a:r>
            <a:r>
              <a:rPr lang="sv-SE" dirty="0"/>
              <a:t> 2007-2016</a:t>
            </a:r>
            <a:endParaRPr lang="sv-FI" dirty="0"/>
          </a:p>
        </p:txBody>
      </p:sp>
    </p:spTree>
    <p:extLst>
      <p:ext uri="{BB962C8B-B14F-4D97-AF65-F5344CB8AC3E}">
        <p14:creationId xmlns:p14="http://schemas.microsoft.com/office/powerpoint/2010/main" val="19187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CAT</a:t>
            </a:r>
          </a:p>
        </p:txBody>
      </p:sp>
      <p:sp>
        <p:nvSpPr>
          <p:cNvPr id="3" name="Subtitle 2"/>
          <p:cNvSpPr>
            <a:spLocks noGrp="1"/>
          </p:cNvSpPr>
          <p:nvPr>
            <p:ph type="subTitle" idx="1"/>
          </p:nvPr>
        </p:nvSpPr>
        <p:spPr>
          <a:xfrm>
            <a:off x="1524000" y="1838739"/>
            <a:ext cx="9144000" cy="3419061"/>
          </a:xfrm>
        </p:spPr>
        <p:txBody>
          <a:bodyPr/>
          <a:lstStyle/>
          <a:p>
            <a:pPr marL="342900" indent="-342900" algn="l">
              <a:buFont typeface="Arial" panose="020B0604020202020204" pitchFamily="34" charset="0"/>
              <a:buChar char="•"/>
            </a:pPr>
            <a:r>
              <a:rPr lang="en-US" dirty="0"/>
              <a:t>Communication Accommodation Theory</a:t>
            </a:r>
          </a:p>
          <a:p>
            <a:pPr marL="342900" indent="-342900" algn="l">
              <a:buFont typeface="Arial" panose="020B0604020202020204" pitchFamily="34" charset="0"/>
              <a:buChar char="•"/>
            </a:pPr>
            <a:r>
              <a:rPr lang="en-US" dirty="0"/>
              <a:t>We adjust our speech both in regard to speed, vocabulary and the actual language we choose</a:t>
            </a:r>
          </a:p>
          <a:p>
            <a:pPr marL="342900" indent="-342900" algn="l">
              <a:buFont typeface="Arial" panose="020B0604020202020204" pitchFamily="34" charset="0"/>
              <a:buChar char="•"/>
            </a:pPr>
            <a:r>
              <a:rPr lang="en-US" dirty="0"/>
              <a:t>Communication is bound to social context</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2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922"/>
            <a:ext cx="9144000" cy="1054998"/>
          </a:xfrm>
        </p:spPr>
        <p:txBody>
          <a:bodyPr/>
          <a:lstStyle/>
          <a:p>
            <a:r>
              <a:rPr lang="en-US" dirty="0"/>
              <a:t>How about the web?</a:t>
            </a:r>
          </a:p>
        </p:txBody>
      </p:sp>
      <p:sp>
        <p:nvSpPr>
          <p:cNvPr id="3" name="Subtitle 2"/>
          <p:cNvSpPr>
            <a:spLocks noGrp="1"/>
          </p:cNvSpPr>
          <p:nvPr>
            <p:ph type="subTitle" idx="1"/>
          </p:nvPr>
        </p:nvSpPr>
        <p:spPr>
          <a:xfrm>
            <a:off x="1524000" y="2280478"/>
            <a:ext cx="9144000" cy="3643244"/>
          </a:xfrm>
        </p:spPr>
        <p:txBody>
          <a:bodyPr/>
          <a:lstStyle/>
          <a:p>
            <a:pPr marL="342900" indent="-342900" algn="l">
              <a:buFont typeface="Arial" panose="020B0604020202020204" pitchFamily="34" charset="0"/>
              <a:buChar char="•"/>
            </a:pPr>
            <a:r>
              <a:rPr lang="en-US" dirty="0"/>
              <a:t>No  present second interlocutor</a:t>
            </a:r>
          </a:p>
          <a:p>
            <a:pPr marL="342900" indent="-342900" algn="l">
              <a:buFont typeface="Arial" panose="020B0604020202020204" pitchFamily="34" charset="0"/>
              <a:buChar char="•"/>
            </a:pPr>
            <a:r>
              <a:rPr lang="en-US" dirty="0"/>
              <a:t>Webpages are mostly a medium for one way communication, with some possibilities for two way communication through chat windows and different forms</a:t>
            </a:r>
          </a:p>
          <a:p>
            <a:pPr marL="342900" indent="-342900" algn="l">
              <a:buFont typeface="Arial" panose="020B0604020202020204" pitchFamily="34" charset="0"/>
              <a:buChar char="•"/>
            </a:pPr>
            <a:r>
              <a:rPr lang="en-US" dirty="0"/>
              <a:t>A Global Village?</a:t>
            </a:r>
          </a:p>
          <a:p>
            <a:pPr marL="342900" indent="-342900" algn="l">
              <a:buFont typeface="Arial" panose="020B0604020202020204" pitchFamily="34" charset="0"/>
              <a:buChar char="•"/>
            </a:pP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0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a:t>
            </a:r>
          </a:p>
        </p:txBody>
      </p:sp>
      <p:sp>
        <p:nvSpPr>
          <p:cNvPr id="3" name="Subtitle 2"/>
          <p:cNvSpPr>
            <a:spLocks noGrp="1"/>
          </p:cNvSpPr>
          <p:nvPr>
            <p:ph type="subTitle" idx="1"/>
          </p:nvPr>
        </p:nvSpPr>
        <p:spPr>
          <a:xfrm>
            <a:off x="1524000" y="1838739"/>
            <a:ext cx="9144000" cy="3419061"/>
          </a:xfrm>
        </p:spPr>
        <p:txBody>
          <a:bodyPr/>
          <a:lstStyle/>
          <a:p>
            <a:pPr marL="342900" indent="-342900" algn="l">
              <a:buFont typeface="Arial" panose="020B0604020202020204" pitchFamily="34" charset="0"/>
              <a:buChar char="•"/>
            </a:pPr>
            <a:r>
              <a:rPr lang="en-US" dirty="0"/>
              <a:t>Earlier research has focused on analyzing server logs and conducting surveys with self evaluation elements</a:t>
            </a:r>
          </a:p>
          <a:p>
            <a:pPr marL="342900" indent="-342900" algn="l">
              <a:buFont typeface="Arial" panose="020B0604020202020204" pitchFamily="34" charset="0"/>
              <a:buChar char="•"/>
            </a:pPr>
            <a:r>
              <a:rPr lang="en-US" dirty="0"/>
              <a:t>Observation by recording</a:t>
            </a:r>
          </a:p>
          <a:p>
            <a:pPr marL="342900" indent="-342900" algn="l">
              <a:buFont typeface="Arial" panose="020B0604020202020204" pitchFamily="34" charset="0"/>
              <a:buChar char="•"/>
            </a:pPr>
            <a:r>
              <a:rPr lang="en-US" dirty="0"/>
              <a:t>Screen capture or screen cast</a:t>
            </a:r>
          </a:p>
          <a:p>
            <a:pPr marL="342900" indent="-342900" algn="l">
              <a:buFont typeface="Arial" panose="020B0604020202020204" pitchFamily="34" charset="0"/>
              <a:buChar char="•"/>
            </a:pPr>
            <a:r>
              <a:rPr lang="en-US" dirty="0"/>
              <a:t>Annotation tools</a:t>
            </a:r>
          </a:p>
          <a:p>
            <a:pPr marL="342900" indent="-342900" algn="l">
              <a:buFont typeface="Arial" panose="020B0604020202020204" pitchFamily="34" charset="0"/>
              <a:buChar char="•"/>
            </a:pPr>
            <a:r>
              <a:rPr lang="en-US" dirty="0"/>
              <a:t>Comfort selection of young people and young adults in and around Helsinki</a:t>
            </a:r>
          </a:p>
          <a:p>
            <a:pPr marL="342900" indent="-342900" algn="l">
              <a:buFont typeface="Arial" panose="020B0604020202020204" pitchFamily="34" charset="0"/>
              <a:buChar char="•"/>
            </a:pP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7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 - data gathering</a:t>
            </a:r>
          </a:p>
        </p:txBody>
      </p:sp>
      <p:sp>
        <p:nvSpPr>
          <p:cNvPr id="3" name="Subtitle 2"/>
          <p:cNvSpPr>
            <a:spLocks noGrp="1"/>
          </p:cNvSpPr>
          <p:nvPr>
            <p:ph type="subTitle" idx="1"/>
          </p:nvPr>
        </p:nvSpPr>
        <p:spPr>
          <a:xfrm>
            <a:off x="518160" y="1772036"/>
            <a:ext cx="8283575" cy="3650974"/>
          </a:xfrm>
        </p:spPr>
        <p:txBody>
          <a:bodyPr/>
          <a:lstStyle/>
          <a:p>
            <a:pPr marL="342900" indent="-342900" algn="l">
              <a:buFont typeface="Arial" panose="020B0604020202020204" pitchFamily="34" charset="0"/>
              <a:buChar char="•"/>
            </a:pPr>
            <a:r>
              <a:rPr lang="en-US" dirty="0"/>
              <a:t>Schools and educational institutions in the Helsinki area</a:t>
            </a:r>
          </a:p>
          <a:p>
            <a:pPr marL="342900" indent="-342900" algn="l">
              <a:buFont typeface="Arial" panose="020B0604020202020204" pitchFamily="34" charset="0"/>
              <a:buChar char="•"/>
            </a:pPr>
            <a:r>
              <a:rPr lang="en-US" dirty="0"/>
              <a:t>Sample:</a:t>
            </a:r>
          </a:p>
          <a:p>
            <a:pPr marL="800100" lvl="1" indent="-342900" algn="l">
              <a:buFont typeface="Arial" panose="020B0604020202020204" pitchFamily="34" charset="0"/>
              <a:buChar char="•"/>
            </a:pPr>
            <a:r>
              <a:rPr lang="en-US" dirty="0"/>
              <a:t>Sample size N=36</a:t>
            </a:r>
          </a:p>
          <a:p>
            <a:pPr marL="800100" lvl="1" indent="-342900" algn="l">
              <a:buFont typeface="Arial" panose="020B0604020202020204" pitchFamily="34" charset="0"/>
              <a:buChar char="•"/>
            </a:pPr>
            <a:r>
              <a:rPr lang="en-US" dirty="0"/>
              <a:t>Women: 21, men 15</a:t>
            </a:r>
          </a:p>
          <a:p>
            <a:pPr marL="800100" lvl="1" indent="-342900" algn="l">
              <a:buFont typeface="Arial" panose="020B0604020202020204" pitchFamily="34" charset="0"/>
              <a:buChar char="•"/>
            </a:pPr>
            <a:r>
              <a:rPr lang="en-US" dirty="0"/>
              <a:t>All participants have grown up in the </a:t>
            </a:r>
            <a:br>
              <a:rPr lang="en-US" dirty="0"/>
            </a:br>
            <a:r>
              <a:rPr lang="en-US" dirty="0"/>
              <a:t>area or have lived there for some time</a:t>
            </a:r>
            <a:br>
              <a:rPr lang="en-US" dirty="0"/>
            </a:br>
            <a:r>
              <a:rPr lang="en-US" dirty="0"/>
              <a:t>(at least 2,5 years the last 5 years)</a:t>
            </a:r>
          </a:p>
          <a:p>
            <a:pPr marL="800100" lvl="1" indent="-342900" algn="l">
              <a:buFont typeface="Arial" panose="020B0604020202020204" pitchFamily="34" charset="0"/>
              <a:buChar char="•"/>
            </a:pPr>
            <a:r>
              <a:rPr lang="en-US" dirty="0"/>
              <a:t>Participants were born between </a:t>
            </a:r>
            <a:br>
              <a:rPr lang="en-US" dirty="0"/>
            </a:br>
            <a:r>
              <a:rPr lang="en-US" dirty="0"/>
              <a:t>1995 - 2000</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03A8613C-81FB-42BB-9D53-2AFB449B2AC8}"/>
              </a:ext>
            </a:extLst>
          </p:cNvPr>
          <p:cNvGraphicFramePr/>
          <p:nvPr>
            <p:extLst>
              <p:ext uri="{D42A27DB-BD31-4B8C-83A1-F6EECF244321}">
                <p14:modId xmlns:p14="http://schemas.microsoft.com/office/powerpoint/2010/main" val="181029746"/>
              </p:ext>
            </p:extLst>
          </p:nvPr>
        </p:nvGraphicFramePr>
        <p:xfrm>
          <a:off x="5601114" y="2143761"/>
          <a:ext cx="4640166" cy="4412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5572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537</Words>
  <Application>Microsoft Office PowerPoint</Application>
  <PresentationFormat>Bredbild</PresentationFormat>
  <Paragraphs>135</Paragraphs>
  <Slides>18</Slides>
  <Notes>18</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Malgun Gothic</vt:lpstr>
      <vt:lpstr>Arial</vt:lpstr>
      <vt:lpstr>Calibri</vt:lpstr>
      <vt:lpstr>Calibri Light</vt:lpstr>
      <vt:lpstr>Segoe UI</vt:lpstr>
      <vt:lpstr>Times New Roman</vt:lpstr>
      <vt:lpstr>office theme</vt:lpstr>
      <vt:lpstr>Markus Söderman</vt:lpstr>
      <vt:lpstr>A study on Finland Swedes’ internet usage</vt:lpstr>
      <vt:lpstr>  En studie i finlandssvenskars internetanvändning </vt:lpstr>
      <vt:lpstr>Background</vt:lpstr>
      <vt:lpstr>PowerPoint-presentation</vt:lpstr>
      <vt:lpstr>CAT</vt:lpstr>
      <vt:lpstr>How about the web?</vt:lpstr>
      <vt:lpstr>Method</vt:lpstr>
      <vt:lpstr>Method - data gathering</vt:lpstr>
      <vt:lpstr>Method – the test</vt:lpstr>
      <vt:lpstr>PowerPoint-presentation</vt:lpstr>
      <vt:lpstr>Webpages</vt:lpstr>
      <vt:lpstr>PowerPoint-presentation</vt:lpstr>
      <vt:lpstr>Questionnaire</vt:lpstr>
      <vt:lpstr>Analysis</vt:lpstr>
      <vt:lpstr>PowerPoint-presentation</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Markus Söderman</cp:lastModifiedBy>
  <cp:revision>3</cp:revision>
  <dcterms:modified xsi:type="dcterms:W3CDTF">2018-05-16T21:21:40Z</dcterms:modified>
</cp:coreProperties>
</file>